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9144000" cy="6858000" type="screen4x3"/>
  <p:notesSz cx="6797675" cy="99298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3232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34" autoAdjust="0"/>
    <p:restoredTop sz="94660"/>
  </p:normalViewPr>
  <p:slideViewPr>
    <p:cSldViewPr>
      <p:cViewPr varScale="1">
        <p:scale>
          <a:sx n="58" d="100"/>
          <a:sy n="58" d="100"/>
        </p:scale>
        <p:origin x="1292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00" d="100"/>
          <a:sy n="100" d="100"/>
        </p:scale>
        <p:origin x="-882" y="-72"/>
      </p:cViewPr>
      <p:guideLst>
        <p:guide orient="horz" pos="3128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0" descr="logo_von Website.gif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33623" y="68362"/>
            <a:ext cx="517542" cy="455080"/>
          </a:xfrm>
          <a:prstGeom prst="rect">
            <a:avLst/>
          </a:prstGeom>
        </p:spPr>
      </p:pic>
      <p:sp>
        <p:nvSpPr>
          <p:cNvPr id="14" name="Textfeld 13"/>
          <p:cNvSpPr txBox="1"/>
          <p:nvPr/>
        </p:nvSpPr>
        <p:spPr>
          <a:xfrm>
            <a:off x="374501" y="9526464"/>
            <a:ext cx="2736304" cy="404664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PROJECT  CONSULT Unternehmensberatung</a:t>
            </a:r>
            <a:b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</a:br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Dr. Ulrich Kampffmeyer  GmbH</a:t>
            </a:r>
          </a:p>
        </p:txBody>
      </p:sp>
      <p:sp>
        <p:nvSpPr>
          <p:cNvPr id="15" name="Rechteck 14"/>
          <p:cNvSpPr/>
          <p:nvPr/>
        </p:nvSpPr>
        <p:spPr>
          <a:xfrm>
            <a:off x="4334941" y="9537676"/>
            <a:ext cx="1512168" cy="404664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www.PROJECT-CONSULT.com</a:t>
            </a:r>
          </a:p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© PROJECT CONSULT 2015</a:t>
            </a:r>
          </a:p>
        </p:txBody>
      </p:sp>
      <p:sp>
        <p:nvSpPr>
          <p:cNvPr id="16" name="Rechteck 15"/>
          <p:cNvSpPr/>
          <p:nvPr/>
        </p:nvSpPr>
        <p:spPr>
          <a:xfrm>
            <a:off x="3038797" y="9537676"/>
            <a:ext cx="1349896" cy="404664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Postfach 20 25 55</a:t>
            </a:r>
          </a:p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20218 Hamburg</a:t>
            </a:r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3"/>
          </p:nvPr>
        </p:nvSpPr>
        <p:spPr>
          <a:xfrm>
            <a:off x="6122267" y="9553600"/>
            <a:ext cx="588939" cy="354807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200"/>
            </a:lvl1pPr>
          </a:lstStyle>
          <a:p>
            <a:fld id="{AF1FD884-BFB3-4CB0-B5DB-5C5FA65388EA}" type="slidenum">
              <a:rPr lang="de-DE" sz="700" smtClean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pPr/>
              <a:t>‹Nr.›</a:t>
            </a:fld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fld id="{655C9CF0-9F14-4940-943F-DAB00246597F}" type="datetime1">
              <a:rPr lang="de-DE" sz="700" smtClean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08.05.2021</a:t>
            </a:fld>
            <a:endParaRPr lang="de-DE" sz="700" dirty="0">
              <a:solidFill>
                <a:srgbClr val="32323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1166589" y="140370"/>
            <a:ext cx="4536504" cy="576064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r>
              <a:rPr lang="de-DE" sz="1200" b="1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Wissensgesellschaft: Deutschland im Abseits oder Deutschland ein Leader?</a:t>
            </a:r>
          </a:p>
          <a:p>
            <a:r>
              <a:rPr lang="de-DE" sz="1200" b="1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Dr. Ulrich Kampffmeyer, Reinhard Karger</a:t>
            </a:r>
          </a:p>
          <a:p>
            <a:r>
              <a:rPr lang="de-DE" sz="1200" b="1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Stuttgart, 30.09.2015</a:t>
            </a:r>
          </a:p>
        </p:txBody>
      </p:sp>
      <p:sp>
        <p:nvSpPr>
          <p:cNvPr id="20" name="Rechteck 19"/>
          <p:cNvSpPr/>
          <p:nvPr/>
        </p:nvSpPr>
        <p:spPr>
          <a:xfrm>
            <a:off x="374501" y="140370"/>
            <a:ext cx="792088" cy="360040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r>
              <a:rPr lang="de-DE" sz="10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Logo 2</a:t>
            </a:r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91" y="42792"/>
            <a:ext cx="800774" cy="889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9824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B032BA-8766-44E5-AE9C-A2885A8D84AC}" type="datetimeFigureOut">
              <a:rPr lang="de-DE" smtClean="0"/>
              <a:pPr/>
              <a:t>08.05.2021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0" y="4716464"/>
            <a:ext cx="5438775" cy="44688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1339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88" y="9431339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DF3E79-0D26-4FD1-B4AD-0C852BADD9A8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3876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0.bin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1.bin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2.bin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w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2.w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5.bin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6.bin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7.bin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8.bin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9.bin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634481"/>
            <a:ext cx="7772400" cy="1226567"/>
          </a:xfrm>
        </p:spPr>
        <p:txBody>
          <a:bodyPr/>
          <a:lstStyle>
            <a:lvl1pPr>
              <a:defRPr sz="2800">
                <a:solidFill>
                  <a:srgbClr val="32323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83568" y="3933056"/>
            <a:ext cx="7776864" cy="576064"/>
          </a:xfrm>
        </p:spPr>
        <p:txBody>
          <a:bodyPr/>
          <a:lstStyle>
            <a:lvl1pPr marL="0" indent="0" algn="ctr">
              <a:buNone/>
              <a:defRPr b="1">
                <a:solidFill>
                  <a:srgbClr val="32323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  <p:sp>
        <p:nvSpPr>
          <p:cNvPr id="20" name="Rechteck 19"/>
          <p:cNvSpPr/>
          <p:nvPr userDrawn="1"/>
        </p:nvSpPr>
        <p:spPr>
          <a:xfrm>
            <a:off x="-1588" y="6453335"/>
            <a:ext cx="9144000" cy="403473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de-DE"/>
          </a:p>
        </p:txBody>
      </p:sp>
      <p:sp>
        <p:nvSpPr>
          <p:cNvPr id="21" name="Textfeld 20"/>
          <p:cNvSpPr txBox="1"/>
          <p:nvPr userDrawn="1"/>
        </p:nvSpPr>
        <p:spPr>
          <a:xfrm>
            <a:off x="116130" y="6453336"/>
            <a:ext cx="2736304" cy="404664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PROJECT  CONSULT </a:t>
            </a:r>
          </a:p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Unternehmensberatung Dr. Ulrich Kampffmeyer  GmbH</a:t>
            </a:r>
          </a:p>
        </p:txBody>
      </p:sp>
      <p:sp>
        <p:nvSpPr>
          <p:cNvPr id="22" name="Rechteck 21"/>
          <p:cNvSpPr/>
          <p:nvPr userDrawn="1"/>
        </p:nvSpPr>
        <p:spPr>
          <a:xfrm>
            <a:off x="5724128" y="6453336"/>
            <a:ext cx="1512168" cy="404664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www.PROJECT-CONSULT.com</a:t>
            </a:r>
          </a:p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© PROJECT CONSULT 2015</a:t>
            </a:r>
          </a:p>
        </p:txBody>
      </p:sp>
      <p:sp>
        <p:nvSpPr>
          <p:cNvPr id="23" name="Rechteck 22"/>
          <p:cNvSpPr/>
          <p:nvPr userDrawn="1"/>
        </p:nvSpPr>
        <p:spPr>
          <a:xfrm>
            <a:off x="3294112" y="6453336"/>
            <a:ext cx="1349896" cy="404664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Postfach 20 25 55</a:t>
            </a:r>
          </a:p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20218 Hamburg</a:t>
            </a:r>
          </a:p>
        </p:txBody>
      </p:sp>
      <p:sp>
        <p:nvSpPr>
          <p:cNvPr id="28" name="Textplatzhalter 27"/>
          <p:cNvSpPr>
            <a:spLocks noGrp="1"/>
          </p:cNvSpPr>
          <p:nvPr>
            <p:ph type="body" sz="quarter" idx="10"/>
          </p:nvPr>
        </p:nvSpPr>
        <p:spPr>
          <a:xfrm>
            <a:off x="683568" y="4509120"/>
            <a:ext cx="7776864" cy="576064"/>
          </a:xfrm>
        </p:spPr>
        <p:txBody>
          <a:bodyPr>
            <a:normAutofit/>
          </a:bodyPr>
          <a:lstStyle>
            <a:lvl1pPr algn="ctr">
              <a:buNone/>
              <a:defRPr sz="2000" b="1" baseline="0">
                <a:solidFill>
                  <a:srgbClr val="323232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30" name="Textfeld 29"/>
          <p:cNvSpPr txBox="1"/>
          <p:nvPr userDrawn="1"/>
        </p:nvSpPr>
        <p:spPr>
          <a:xfrm>
            <a:off x="8748464" y="6453336"/>
            <a:ext cx="395536" cy="404664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fld id="{434445B6-663E-482B-A4A8-DBD2904B1001}" type="slidenum">
              <a:rPr lang="de-DE" sz="700" smtClean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pPr/>
              <a:t>‹Nr.›</a:t>
            </a:fld>
            <a:endParaRPr lang="de-DE" dirty="0">
              <a:solidFill>
                <a:srgbClr val="32323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platzhalter 18"/>
          <p:cNvSpPr>
            <a:spLocks noGrp="1"/>
          </p:cNvSpPr>
          <p:nvPr>
            <p:ph type="body" sz="quarter" idx="11"/>
          </p:nvPr>
        </p:nvSpPr>
        <p:spPr>
          <a:xfrm>
            <a:off x="683568" y="2132509"/>
            <a:ext cx="7776864" cy="576411"/>
          </a:xfrm>
        </p:spPr>
        <p:txBody>
          <a:bodyPr/>
          <a:lstStyle>
            <a:lvl1pPr algn="ctr">
              <a:buNone/>
              <a:defRPr b="1">
                <a:solidFill>
                  <a:srgbClr val="323232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grpSp>
        <p:nvGrpSpPr>
          <p:cNvPr id="18" name="Gruppieren 17"/>
          <p:cNvGrpSpPr/>
          <p:nvPr userDrawn="1"/>
        </p:nvGrpSpPr>
        <p:grpSpPr>
          <a:xfrm>
            <a:off x="0" y="548680"/>
            <a:ext cx="9144000" cy="288032"/>
            <a:chOff x="0" y="620688"/>
            <a:chExt cx="9144000" cy="288032"/>
          </a:xfrm>
        </p:grpSpPr>
        <p:sp>
          <p:nvSpPr>
            <p:cNvPr id="24" name="Text Box 5"/>
            <p:cNvSpPr txBox="1">
              <a:spLocks noChangeAspect="1" noChangeArrowheads="1"/>
            </p:cNvSpPr>
            <p:nvPr userDrawn="1"/>
          </p:nvSpPr>
          <p:spPr bwMode="auto">
            <a:xfrm>
              <a:off x="0" y="620688"/>
              <a:ext cx="9144000" cy="2880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lnSpc>
                  <a:spcPts val="1000"/>
                </a:lnSpc>
                <a:spcBef>
                  <a:spcPct val="0"/>
                </a:spcBef>
                <a:spcAft>
                  <a:spcPts val="1000"/>
                </a:spcAft>
              </a:pPr>
              <a:r>
                <a:rPr lang="de-DE" sz="7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©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PROJECT CONSULT Unternehmensberatung Dr. Ulrich Kampffmeyer GmbH 2011   /</a:t>
              </a:r>
              <a:r>
                <a:rPr lang="de-DE" sz="500" baseline="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Autorenrecht: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&lt;Vorname Nachname&gt; </a:t>
              </a:r>
              <a:fld id="{9BFE60F6-3665-414B-8B2E-E4084DFDC412}" type="datetime7">
                <a:rPr lang="de-DE" sz="500" b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pPr lvl="0" algn="ctr" fontAlgn="base">
                  <a:lnSpc>
                    <a:spcPts val="1000"/>
                  </a:lnSpc>
                  <a:spcBef>
                    <a:spcPct val="0"/>
                  </a:spcBef>
                  <a:spcAft>
                    <a:spcPts val="1000"/>
                  </a:spcAft>
                </a:pPr>
                <a:t>Mai-21</a:t>
              </a:fld>
              <a:r>
                <a:rPr lang="de-DE" sz="500" b="1" baseline="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 /   Q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uelle: PROJECT</a:t>
              </a:r>
              <a:r>
                <a:rPr lang="de-DE" sz="500" baseline="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 CONSULT 1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	</a:t>
              </a:r>
              <a:endParaRPr lang="de-DE" sz="5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ts val="1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lang="de-DE" sz="600" dirty="0">
                <a:solidFill>
                  <a:srgbClr val="323232"/>
                </a:solidFill>
                <a:latin typeface="Arial" pitchFamily="34" charset="0"/>
                <a:ea typeface="+mj-ea"/>
                <a:cs typeface="Arial" pitchFamily="34" charset="0"/>
              </a:endParaRPr>
            </a:p>
          </p:txBody>
        </p:sp>
        <p:graphicFrame>
          <p:nvGraphicFramePr>
            <p:cNvPr id="25" name="Object 3"/>
            <p:cNvGraphicFramePr>
              <a:graphicFrameLocks noChangeAspect="1"/>
            </p:cNvGraphicFramePr>
            <p:nvPr/>
          </p:nvGraphicFramePr>
          <p:xfrm>
            <a:off x="1704226" y="687984"/>
            <a:ext cx="83027" cy="720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Picture" r:id="rId2" imgW="1193800" imgH="1028700" progId="Word.Picture.8">
                    <p:embed/>
                  </p:oleObj>
                </mc:Choice>
                <mc:Fallback>
                  <p:oleObj name="Picture" r:id="rId2" imgW="1193800" imgH="1028700" progId="Word.Picture.8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04226" y="687984"/>
                          <a:ext cx="83027" cy="720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26" name="Grafik 25" descr="PC_Logo_rechts_1.png"/>
          <p:cNvPicPr/>
          <p:nvPr userDrawn="1"/>
        </p:nvPicPr>
        <p:blipFill>
          <a:blip r:embed="rId4" cstate="print"/>
          <a:srcRect r="25814"/>
          <a:stretch>
            <a:fillRect/>
          </a:stretch>
        </p:blipFill>
        <p:spPr>
          <a:xfrm>
            <a:off x="6876256" y="30138"/>
            <a:ext cx="1512168" cy="5905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hteck 6"/>
          <p:cNvSpPr/>
          <p:nvPr userDrawn="1"/>
        </p:nvSpPr>
        <p:spPr>
          <a:xfrm>
            <a:off x="-1588" y="6669359"/>
            <a:ext cx="9144000" cy="187449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Foliennummernplatzhalter 5"/>
          <p:cNvSpPr txBox="1">
            <a:spLocks/>
          </p:cNvSpPr>
          <p:nvPr userDrawn="1"/>
        </p:nvSpPr>
        <p:spPr>
          <a:xfrm>
            <a:off x="8748464" y="6669360"/>
            <a:ext cx="395536" cy="188640"/>
          </a:xfrm>
          <a:prstGeom prst="rect">
            <a:avLst/>
          </a:prstGeom>
        </p:spPr>
        <p:txBody>
          <a:bodyPr/>
          <a:lstStyle>
            <a:lvl1pPr>
              <a:defRPr lang="de-DE" sz="7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2FE8FB-1BAF-4BF4-A577-ACC5BB4298DC}" type="slidenum">
              <a:rPr kumimoji="0" lang="de-DE" sz="700" b="0" i="0" u="none" strike="noStrike" kern="1200" cap="none" spc="0" normalizeH="0" baseline="0" noProof="0" smtClean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700" b="0" i="0" u="none" strike="noStrike" kern="1200" cap="none" spc="0" normalizeH="0" baseline="0" noProof="0" dirty="0">
              <a:ln>
                <a:noFill/>
              </a:ln>
              <a:solidFill>
                <a:srgbClr val="323232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13" name="Gruppieren 12"/>
          <p:cNvGrpSpPr/>
          <p:nvPr userDrawn="1"/>
        </p:nvGrpSpPr>
        <p:grpSpPr>
          <a:xfrm>
            <a:off x="0" y="620688"/>
            <a:ext cx="9144000" cy="288032"/>
            <a:chOff x="0" y="620688"/>
            <a:chExt cx="9144000" cy="288032"/>
          </a:xfrm>
        </p:grpSpPr>
        <p:sp>
          <p:nvSpPr>
            <p:cNvPr id="14" name="Text Box 5"/>
            <p:cNvSpPr txBox="1">
              <a:spLocks noChangeAspect="1" noChangeArrowheads="1"/>
            </p:cNvSpPr>
            <p:nvPr userDrawn="1"/>
          </p:nvSpPr>
          <p:spPr bwMode="auto">
            <a:xfrm>
              <a:off x="0" y="620688"/>
              <a:ext cx="9144000" cy="2880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lnSpc>
                  <a:spcPts val="1000"/>
                </a:lnSpc>
                <a:spcBef>
                  <a:spcPct val="0"/>
                </a:spcBef>
                <a:spcAft>
                  <a:spcPts val="1000"/>
                </a:spcAft>
              </a:pPr>
              <a:r>
                <a:rPr lang="de-DE" sz="7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©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PROJECT CONSULT Unternehmensberatung Dr. Ulrich Kampffmeyer GmbH 2011   /</a:t>
              </a:r>
              <a:r>
                <a:rPr lang="de-DE" sz="500" baseline="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Autorenrecht: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&lt;Vorname Nachname&gt; </a:t>
              </a:r>
              <a:fld id="{9BFE60F6-3665-414B-8B2E-E4084DFDC412}" type="datetime7">
                <a:rPr lang="de-DE" sz="500" b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pPr lvl="0" algn="ctr" fontAlgn="base">
                  <a:lnSpc>
                    <a:spcPts val="1000"/>
                  </a:lnSpc>
                  <a:spcBef>
                    <a:spcPct val="0"/>
                  </a:spcBef>
                  <a:spcAft>
                    <a:spcPts val="1000"/>
                  </a:spcAft>
                </a:pPr>
                <a:t>Mai-21</a:t>
              </a:fld>
              <a:r>
                <a:rPr lang="de-DE" sz="500" b="1" baseline="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 /   Q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uelle: PROJECT</a:t>
              </a:r>
              <a:r>
                <a:rPr lang="de-DE" sz="500" baseline="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 CONSULT 9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	</a:t>
              </a:r>
              <a:endParaRPr lang="de-DE" sz="5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ts val="1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lang="de-DE" sz="600" dirty="0">
                <a:solidFill>
                  <a:srgbClr val="323232"/>
                </a:solidFill>
                <a:latin typeface="Arial" pitchFamily="34" charset="0"/>
                <a:ea typeface="+mj-ea"/>
                <a:cs typeface="Arial" pitchFamily="34" charset="0"/>
              </a:endParaRPr>
            </a:p>
          </p:txBody>
        </p:sp>
        <p:graphicFrame>
          <p:nvGraphicFramePr>
            <p:cNvPr id="15" name="Object 3"/>
            <p:cNvGraphicFramePr>
              <a:graphicFrameLocks noChangeAspect="1"/>
            </p:cNvGraphicFramePr>
            <p:nvPr/>
          </p:nvGraphicFramePr>
          <p:xfrm>
            <a:off x="1704226" y="687984"/>
            <a:ext cx="83027" cy="720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Picture" r:id="rId2" imgW="1193800" imgH="1028700" progId="Word.Picture.8">
                    <p:embed/>
                  </p:oleObj>
                </mc:Choice>
                <mc:Fallback>
                  <p:oleObj name="Picture" r:id="rId2" imgW="1193800" imgH="1028700" progId="Word.Picture.8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04226" y="687984"/>
                          <a:ext cx="83027" cy="720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6" name="Textfeld 15"/>
          <p:cNvSpPr txBox="1"/>
          <p:nvPr userDrawn="1"/>
        </p:nvSpPr>
        <p:spPr>
          <a:xfrm>
            <a:off x="0" y="6657945"/>
            <a:ext cx="45878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&gt;Titel&lt;</a:t>
            </a:r>
          </a:p>
        </p:txBody>
      </p:sp>
      <p:sp>
        <p:nvSpPr>
          <p:cNvPr id="17" name="Textfeld 16"/>
          <p:cNvSpPr txBox="1"/>
          <p:nvPr userDrawn="1"/>
        </p:nvSpPr>
        <p:spPr>
          <a:xfrm>
            <a:off x="5744723" y="6657945"/>
            <a:ext cx="8435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&gt;Veranstaltung&lt;</a:t>
            </a:r>
          </a:p>
        </p:txBody>
      </p:sp>
      <p:sp>
        <p:nvSpPr>
          <p:cNvPr id="18" name="Textfeld 17"/>
          <p:cNvSpPr txBox="1"/>
          <p:nvPr userDrawn="1"/>
        </p:nvSpPr>
        <p:spPr>
          <a:xfrm>
            <a:off x="2843808" y="6657945"/>
            <a:ext cx="63511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&gt;Referent&lt;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hteck 6"/>
          <p:cNvSpPr/>
          <p:nvPr userDrawn="1"/>
        </p:nvSpPr>
        <p:spPr>
          <a:xfrm>
            <a:off x="-1588" y="6669359"/>
            <a:ext cx="9144000" cy="187449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Foliennummernplatzhalter 5"/>
          <p:cNvSpPr txBox="1">
            <a:spLocks/>
          </p:cNvSpPr>
          <p:nvPr userDrawn="1"/>
        </p:nvSpPr>
        <p:spPr>
          <a:xfrm>
            <a:off x="8748464" y="6669360"/>
            <a:ext cx="395536" cy="188640"/>
          </a:xfrm>
          <a:prstGeom prst="rect">
            <a:avLst/>
          </a:prstGeom>
        </p:spPr>
        <p:txBody>
          <a:bodyPr/>
          <a:lstStyle>
            <a:lvl1pPr>
              <a:defRPr lang="de-DE" sz="7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B4C623-DD7C-49F4-8DA2-057A3CF8E040}" type="slidenum">
              <a:rPr kumimoji="0" lang="de-DE" sz="700" b="0" i="0" u="none" strike="noStrike" kern="1200" cap="none" spc="0" normalizeH="0" baseline="0" noProof="0" smtClean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700" b="0" i="0" u="none" strike="noStrike" kern="1200" cap="none" spc="0" normalizeH="0" baseline="0" noProof="0" dirty="0">
              <a:ln>
                <a:noFill/>
              </a:ln>
              <a:solidFill>
                <a:srgbClr val="323232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12" name="Gruppieren 11"/>
          <p:cNvGrpSpPr/>
          <p:nvPr userDrawn="1"/>
        </p:nvGrpSpPr>
        <p:grpSpPr>
          <a:xfrm>
            <a:off x="0" y="548680"/>
            <a:ext cx="9144000" cy="288032"/>
            <a:chOff x="0" y="620688"/>
            <a:chExt cx="9144000" cy="288032"/>
          </a:xfrm>
        </p:grpSpPr>
        <p:sp>
          <p:nvSpPr>
            <p:cNvPr id="14" name="Text Box 5"/>
            <p:cNvSpPr txBox="1">
              <a:spLocks noChangeAspect="1" noChangeArrowheads="1"/>
            </p:cNvSpPr>
            <p:nvPr userDrawn="1"/>
          </p:nvSpPr>
          <p:spPr bwMode="auto">
            <a:xfrm>
              <a:off x="0" y="620688"/>
              <a:ext cx="9144000" cy="2880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lnSpc>
                  <a:spcPts val="1000"/>
                </a:lnSpc>
                <a:spcBef>
                  <a:spcPct val="0"/>
                </a:spcBef>
                <a:spcAft>
                  <a:spcPts val="1000"/>
                </a:spcAft>
              </a:pPr>
              <a:r>
                <a:rPr lang="de-DE" sz="7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©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PROJECT CONSULT Unternehmensberatung Dr. Ulrich Kampffmeyer GmbH 2011   /</a:t>
              </a:r>
              <a:r>
                <a:rPr lang="de-DE" sz="500" baseline="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Autorenrecht: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&lt;Vorname Nachname&gt; </a:t>
              </a:r>
              <a:fld id="{9BFE60F6-3665-414B-8B2E-E4084DFDC412}" type="datetime7">
                <a:rPr lang="de-DE" sz="500" b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pPr lvl="0" algn="ctr" fontAlgn="base">
                  <a:lnSpc>
                    <a:spcPts val="1000"/>
                  </a:lnSpc>
                  <a:spcBef>
                    <a:spcPct val="0"/>
                  </a:spcBef>
                  <a:spcAft>
                    <a:spcPts val="1000"/>
                  </a:spcAft>
                </a:pPr>
                <a:t>Mai-21</a:t>
              </a:fld>
              <a:r>
                <a:rPr lang="de-DE" sz="500" b="1" baseline="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 /   Q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uelle: PROJECT</a:t>
              </a:r>
              <a:r>
                <a:rPr lang="de-DE" sz="500" baseline="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 CONSULT 10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	</a:t>
              </a:r>
              <a:endParaRPr lang="de-DE" sz="5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ts val="1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lang="de-DE" sz="600" dirty="0">
                <a:solidFill>
                  <a:srgbClr val="323232"/>
                </a:solidFill>
                <a:latin typeface="Arial" pitchFamily="34" charset="0"/>
                <a:ea typeface="+mj-ea"/>
                <a:cs typeface="Arial" pitchFamily="34" charset="0"/>
              </a:endParaRPr>
            </a:p>
          </p:txBody>
        </p:sp>
        <p:graphicFrame>
          <p:nvGraphicFramePr>
            <p:cNvPr id="15" name="Object 3"/>
            <p:cNvGraphicFramePr>
              <a:graphicFrameLocks noChangeAspect="1"/>
            </p:cNvGraphicFramePr>
            <p:nvPr/>
          </p:nvGraphicFramePr>
          <p:xfrm>
            <a:off x="1704226" y="687984"/>
            <a:ext cx="83027" cy="720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Picture" r:id="rId2" imgW="1193800" imgH="1028700" progId="Word.Picture.8">
                    <p:embed/>
                  </p:oleObj>
                </mc:Choice>
                <mc:Fallback>
                  <p:oleObj name="Picture" r:id="rId2" imgW="1193800" imgH="1028700" progId="Word.Picture.8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04226" y="687984"/>
                          <a:ext cx="83027" cy="720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6" name="Textfeld 15"/>
          <p:cNvSpPr txBox="1"/>
          <p:nvPr userDrawn="1"/>
        </p:nvSpPr>
        <p:spPr>
          <a:xfrm>
            <a:off x="0" y="6657945"/>
            <a:ext cx="45878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&gt;Titel&lt;</a:t>
            </a:r>
          </a:p>
        </p:txBody>
      </p:sp>
      <p:sp>
        <p:nvSpPr>
          <p:cNvPr id="17" name="Textfeld 16"/>
          <p:cNvSpPr txBox="1"/>
          <p:nvPr userDrawn="1"/>
        </p:nvSpPr>
        <p:spPr>
          <a:xfrm>
            <a:off x="5744723" y="6657945"/>
            <a:ext cx="8435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&gt;Veranstaltung&lt;</a:t>
            </a:r>
          </a:p>
        </p:txBody>
      </p:sp>
      <p:sp>
        <p:nvSpPr>
          <p:cNvPr id="18" name="Textfeld 17"/>
          <p:cNvSpPr txBox="1"/>
          <p:nvPr userDrawn="1"/>
        </p:nvSpPr>
        <p:spPr>
          <a:xfrm>
            <a:off x="2843808" y="6657945"/>
            <a:ext cx="63511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&gt;Referent&lt;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platzhalter 1"/>
          <p:cNvSpPr>
            <a:spLocks noGrp="1"/>
          </p:cNvSpPr>
          <p:nvPr>
            <p:ph type="title"/>
          </p:nvPr>
        </p:nvSpPr>
        <p:spPr>
          <a:xfrm>
            <a:off x="0" y="6524"/>
            <a:ext cx="9144000" cy="6141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2400" b="1">
                <a:solidFill>
                  <a:srgbClr val="32323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13" name="Rechteck 12"/>
          <p:cNvSpPr/>
          <p:nvPr userDrawn="1"/>
        </p:nvSpPr>
        <p:spPr>
          <a:xfrm>
            <a:off x="-1588" y="6669359"/>
            <a:ext cx="9144000" cy="187449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Textfeld 13"/>
          <p:cNvSpPr txBox="1"/>
          <p:nvPr userDrawn="1"/>
        </p:nvSpPr>
        <p:spPr>
          <a:xfrm>
            <a:off x="0" y="6657945"/>
            <a:ext cx="45878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&gt;Titel&lt;</a:t>
            </a:r>
          </a:p>
        </p:txBody>
      </p:sp>
      <p:sp>
        <p:nvSpPr>
          <p:cNvPr id="15" name="Textfeld 14"/>
          <p:cNvSpPr txBox="1"/>
          <p:nvPr userDrawn="1"/>
        </p:nvSpPr>
        <p:spPr>
          <a:xfrm>
            <a:off x="5744723" y="6657945"/>
            <a:ext cx="8435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&gt;Veranstaltung&lt;</a:t>
            </a:r>
          </a:p>
        </p:txBody>
      </p:sp>
      <p:sp>
        <p:nvSpPr>
          <p:cNvPr id="16" name="Textfeld 15"/>
          <p:cNvSpPr txBox="1"/>
          <p:nvPr userDrawn="1"/>
        </p:nvSpPr>
        <p:spPr>
          <a:xfrm>
            <a:off x="2843808" y="6657945"/>
            <a:ext cx="63511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&gt;Referent&lt;</a:t>
            </a:r>
          </a:p>
        </p:txBody>
      </p:sp>
      <p:sp>
        <p:nvSpPr>
          <p:cNvPr id="22" name="Textplatzhalter 21"/>
          <p:cNvSpPr>
            <a:spLocks noGrp="1"/>
          </p:cNvSpPr>
          <p:nvPr>
            <p:ph type="body" sz="quarter" idx="13"/>
          </p:nvPr>
        </p:nvSpPr>
        <p:spPr>
          <a:xfrm>
            <a:off x="827088" y="1124744"/>
            <a:ext cx="7561262" cy="5184576"/>
          </a:xfrm>
        </p:spPr>
        <p:txBody>
          <a:bodyPr anchor="t" anchorCtr="0"/>
          <a:lstStyle>
            <a:lvl1pPr>
              <a:defRPr>
                <a:solidFill>
                  <a:srgbClr val="323232"/>
                </a:solidFill>
              </a:defRPr>
            </a:lvl1pPr>
            <a:lvl2pPr>
              <a:defRPr>
                <a:solidFill>
                  <a:srgbClr val="323232"/>
                </a:solidFill>
              </a:defRPr>
            </a:lvl2pPr>
            <a:lvl3pPr>
              <a:defRPr>
                <a:solidFill>
                  <a:srgbClr val="323232"/>
                </a:solidFill>
              </a:defRPr>
            </a:lvl3pPr>
            <a:lvl4pPr>
              <a:defRPr>
                <a:solidFill>
                  <a:srgbClr val="323232"/>
                </a:solidFill>
              </a:defRPr>
            </a:lvl4pPr>
            <a:lvl5pPr>
              <a:defRPr>
                <a:solidFill>
                  <a:srgbClr val="323232"/>
                </a:solidFill>
              </a:defRPr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23" name="Textfeld 22"/>
          <p:cNvSpPr txBox="1"/>
          <p:nvPr userDrawn="1"/>
        </p:nvSpPr>
        <p:spPr>
          <a:xfrm>
            <a:off x="8748464" y="6669360"/>
            <a:ext cx="395536" cy="18864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fld id="{434445B6-663E-482B-A4A8-DBD2904B1001}" type="slidenum">
              <a:rPr lang="de-DE" sz="700" smtClean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pPr/>
              <a:t>‹Nr.›</a:t>
            </a:fld>
            <a:endParaRPr lang="de-DE" sz="700" dirty="0">
              <a:solidFill>
                <a:srgbClr val="323232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" name="Gruppieren 9"/>
          <p:cNvGrpSpPr/>
          <p:nvPr userDrawn="1"/>
        </p:nvGrpSpPr>
        <p:grpSpPr>
          <a:xfrm>
            <a:off x="0" y="620688"/>
            <a:ext cx="9144000" cy="288032"/>
            <a:chOff x="0" y="620688"/>
            <a:chExt cx="9144000" cy="288032"/>
          </a:xfrm>
        </p:grpSpPr>
        <p:sp>
          <p:nvSpPr>
            <p:cNvPr id="12" name="Text Box 5"/>
            <p:cNvSpPr txBox="1">
              <a:spLocks noChangeAspect="1" noChangeArrowheads="1"/>
            </p:cNvSpPr>
            <p:nvPr userDrawn="1"/>
          </p:nvSpPr>
          <p:spPr bwMode="auto">
            <a:xfrm>
              <a:off x="0" y="620688"/>
              <a:ext cx="9144000" cy="2880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lnSpc>
                  <a:spcPts val="1000"/>
                </a:lnSpc>
                <a:spcBef>
                  <a:spcPct val="0"/>
                </a:spcBef>
                <a:spcAft>
                  <a:spcPts val="1000"/>
                </a:spcAft>
              </a:pPr>
              <a:r>
                <a:rPr lang="de-DE" sz="7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©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PROJECT CONSULT Unternehmensberatung Dr. Ulrich Kampffmeyer GmbH 2011   /</a:t>
              </a:r>
              <a:r>
                <a:rPr lang="de-DE" sz="500" baseline="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Autorenrecht: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&lt;Vorname Nachname&gt; </a:t>
              </a:r>
              <a:fld id="{9BFE60F6-3665-414B-8B2E-E4084DFDC412}" type="datetime7">
                <a:rPr lang="de-DE" sz="500" b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pPr lvl="0" algn="ctr" fontAlgn="base">
                  <a:lnSpc>
                    <a:spcPts val="1000"/>
                  </a:lnSpc>
                  <a:spcBef>
                    <a:spcPct val="0"/>
                  </a:spcBef>
                  <a:spcAft>
                    <a:spcPts val="1000"/>
                  </a:spcAft>
                </a:pPr>
                <a:t>Mai-21</a:t>
              </a:fld>
              <a:r>
                <a:rPr lang="de-DE" sz="500" b="1" baseline="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 /   Q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uelle: PROJECT</a:t>
              </a:r>
              <a:r>
                <a:rPr lang="de-DE" sz="500" baseline="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 CONSULT 2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	</a:t>
              </a:r>
              <a:endParaRPr lang="de-DE" sz="5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ts val="1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lang="de-DE" sz="600" dirty="0">
                <a:solidFill>
                  <a:srgbClr val="323232"/>
                </a:solidFill>
                <a:latin typeface="Arial" pitchFamily="34" charset="0"/>
                <a:ea typeface="+mj-ea"/>
                <a:cs typeface="Arial" pitchFamily="34" charset="0"/>
              </a:endParaRPr>
            </a:p>
          </p:txBody>
        </p:sp>
        <p:graphicFrame>
          <p:nvGraphicFramePr>
            <p:cNvPr id="18" name="Object 3"/>
            <p:cNvGraphicFramePr>
              <a:graphicFrameLocks noChangeAspect="1"/>
            </p:cNvGraphicFramePr>
            <p:nvPr/>
          </p:nvGraphicFramePr>
          <p:xfrm>
            <a:off x="1704226" y="687984"/>
            <a:ext cx="83027" cy="720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Picture" r:id="rId2" imgW="1193800" imgH="1028700" progId="Word.Picture.8">
                    <p:embed/>
                  </p:oleObj>
                </mc:Choice>
                <mc:Fallback>
                  <p:oleObj name="Picture" r:id="rId2" imgW="1193800" imgH="1028700" progId="Word.Picture.8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04226" y="687984"/>
                          <a:ext cx="83027" cy="720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über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7584" y="2924944"/>
            <a:ext cx="7700392" cy="1362075"/>
          </a:xfrm>
        </p:spPr>
        <p:txBody>
          <a:bodyPr anchor="t">
            <a:normAutofit/>
          </a:bodyPr>
          <a:lstStyle>
            <a:lvl1pPr algn="l">
              <a:defRPr sz="4000" b="1" cap="small" baseline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14" name="Rechteck 13"/>
          <p:cNvSpPr/>
          <p:nvPr userDrawn="1"/>
        </p:nvSpPr>
        <p:spPr>
          <a:xfrm>
            <a:off x="-1588" y="6669359"/>
            <a:ext cx="9144000" cy="187449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Textfeld 18"/>
          <p:cNvSpPr txBox="1"/>
          <p:nvPr userDrawn="1"/>
        </p:nvSpPr>
        <p:spPr>
          <a:xfrm>
            <a:off x="8748464" y="6669360"/>
            <a:ext cx="395536" cy="18864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fld id="{434445B6-663E-482B-A4A8-DBD2904B1001}" type="slidenum">
              <a:rPr lang="de-DE" sz="700" smtClean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pPr/>
              <a:t>‹Nr.›</a:t>
            </a:fld>
            <a:endParaRPr lang="de-DE" sz="700" dirty="0">
              <a:solidFill>
                <a:srgbClr val="323232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" name="Gruppieren 8"/>
          <p:cNvGrpSpPr/>
          <p:nvPr userDrawn="1"/>
        </p:nvGrpSpPr>
        <p:grpSpPr>
          <a:xfrm>
            <a:off x="0" y="548680"/>
            <a:ext cx="9144000" cy="288032"/>
            <a:chOff x="0" y="620688"/>
            <a:chExt cx="9144000" cy="288032"/>
          </a:xfrm>
        </p:grpSpPr>
        <p:sp>
          <p:nvSpPr>
            <p:cNvPr id="10" name="Text Box 5"/>
            <p:cNvSpPr txBox="1">
              <a:spLocks noChangeAspect="1" noChangeArrowheads="1"/>
            </p:cNvSpPr>
            <p:nvPr userDrawn="1"/>
          </p:nvSpPr>
          <p:spPr bwMode="auto">
            <a:xfrm>
              <a:off x="0" y="620688"/>
              <a:ext cx="9144000" cy="2880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lnSpc>
                  <a:spcPts val="1000"/>
                </a:lnSpc>
                <a:spcBef>
                  <a:spcPct val="0"/>
                </a:spcBef>
                <a:spcAft>
                  <a:spcPts val="1000"/>
                </a:spcAft>
              </a:pPr>
              <a:r>
                <a:rPr lang="de-DE" sz="7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©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PROJECT CONSULT Unternehmensberatung Dr. Ulrich Kampffmeyer GmbH 2011   /</a:t>
              </a:r>
              <a:r>
                <a:rPr lang="de-DE" sz="500" baseline="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Autorenrecht: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&lt;Vorname Nachname&gt; </a:t>
              </a:r>
              <a:fld id="{9BFE60F6-3665-414B-8B2E-E4084DFDC412}" type="datetime7">
                <a:rPr lang="de-DE" sz="500" b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pPr lvl="0" algn="ctr" fontAlgn="base">
                  <a:lnSpc>
                    <a:spcPts val="1000"/>
                  </a:lnSpc>
                  <a:spcBef>
                    <a:spcPct val="0"/>
                  </a:spcBef>
                  <a:spcAft>
                    <a:spcPts val="1000"/>
                  </a:spcAft>
                </a:pPr>
                <a:t>Mai-21</a:t>
              </a:fld>
              <a:r>
                <a:rPr lang="de-DE" sz="500" b="1" baseline="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 /   Q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uelle: PROJECT</a:t>
              </a:r>
              <a:r>
                <a:rPr lang="de-DE" sz="500" baseline="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 CONSULT 3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	</a:t>
              </a:r>
              <a:endParaRPr lang="de-DE" sz="5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ts val="1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lang="de-DE" sz="600" dirty="0">
                <a:solidFill>
                  <a:srgbClr val="323232"/>
                </a:solidFill>
                <a:latin typeface="Arial" pitchFamily="34" charset="0"/>
                <a:ea typeface="+mj-ea"/>
                <a:cs typeface="Arial" pitchFamily="34" charset="0"/>
              </a:endParaRPr>
            </a:p>
          </p:txBody>
        </p:sp>
        <p:graphicFrame>
          <p:nvGraphicFramePr>
            <p:cNvPr id="11" name="Object 3"/>
            <p:cNvGraphicFramePr>
              <a:graphicFrameLocks noChangeAspect="1"/>
            </p:cNvGraphicFramePr>
            <p:nvPr/>
          </p:nvGraphicFramePr>
          <p:xfrm>
            <a:off x="1704226" y="687984"/>
            <a:ext cx="83027" cy="720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Picture" r:id="rId3" imgW="1193800" imgH="1028700" progId="Word.Picture.8">
                    <p:embed/>
                  </p:oleObj>
                </mc:Choice>
                <mc:Fallback>
                  <p:oleObj name="Picture" r:id="rId3" imgW="1193800" imgH="1028700" progId="Word.Picture.8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04226" y="687984"/>
                          <a:ext cx="83027" cy="720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Textfeld 11"/>
          <p:cNvSpPr txBox="1"/>
          <p:nvPr userDrawn="1"/>
        </p:nvSpPr>
        <p:spPr>
          <a:xfrm>
            <a:off x="0" y="6657945"/>
            <a:ext cx="45878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&gt;Titel&lt;</a:t>
            </a:r>
          </a:p>
        </p:txBody>
      </p:sp>
      <p:sp>
        <p:nvSpPr>
          <p:cNvPr id="13" name="Textfeld 12"/>
          <p:cNvSpPr txBox="1"/>
          <p:nvPr userDrawn="1"/>
        </p:nvSpPr>
        <p:spPr>
          <a:xfrm>
            <a:off x="5744723" y="6657945"/>
            <a:ext cx="8435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&gt;Veranstaltung&lt;</a:t>
            </a:r>
          </a:p>
        </p:txBody>
      </p:sp>
      <p:sp>
        <p:nvSpPr>
          <p:cNvPr id="20" name="Textfeld 19"/>
          <p:cNvSpPr txBox="1"/>
          <p:nvPr userDrawn="1"/>
        </p:nvSpPr>
        <p:spPr>
          <a:xfrm>
            <a:off x="2843808" y="6657945"/>
            <a:ext cx="63511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&gt;Referent&lt;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8" name="Titelplatzhalter 1"/>
          <p:cNvSpPr txBox="1">
            <a:spLocks/>
          </p:cNvSpPr>
          <p:nvPr userDrawn="1"/>
        </p:nvSpPr>
        <p:spPr>
          <a:xfrm>
            <a:off x="0" y="6524"/>
            <a:ext cx="9144000" cy="6141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2400" b="1">
                <a:solidFill>
                  <a:srgbClr val="32323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Titelmasterformat durch Klicken bearbeiten</a:t>
            </a:r>
          </a:p>
        </p:txBody>
      </p:sp>
      <p:sp>
        <p:nvSpPr>
          <p:cNvPr id="16" name="Rechteck 15"/>
          <p:cNvSpPr/>
          <p:nvPr userDrawn="1"/>
        </p:nvSpPr>
        <p:spPr>
          <a:xfrm>
            <a:off x="-1588" y="6669359"/>
            <a:ext cx="9144000" cy="187449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Textfeld 20"/>
          <p:cNvSpPr txBox="1"/>
          <p:nvPr userDrawn="1"/>
        </p:nvSpPr>
        <p:spPr>
          <a:xfrm>
            <a:off x="8748464" y="6669360"/>
            <a:ext cx="395536" cy="18864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fld id="{434445B6-663E-482B-A4A8-DBD2904B1001}" type="slidenum">
              <a:rPr lang="de-DE" sz="700" smtClean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pPr/>
              <a:t>‹Nr.›</a:t>
            </a:fld>
            <a:endParaRPr lang="de-DE" sz="700" dirty="0">
              <a:solidFill>
                <a:srgbClr val="323232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uppieren 10"/>
          <p:cNvGrpSpPr/>
          <p:nvPr userDrawn="1"/>
        </p:nvGrpSpPr>
        <p:grpSpPr>
          <a:xfrm>
            <a:off x="0" y="548680"/>
            <a:ext cx="9144000" cy="288032"/>
            <a:chOff x="0" y="620688"/>
            <a:chExt cx="9144000" cy="288032"/>
          </a:xfrm>
        </p:grpSpPr>
        <p:sp>
          <p:nvSpPr>
            <p:cNvPr id="12" name="Text Box 5"/>
            <p:cNvSpPr txBox="1">
              <a:spLocks noChangeAspect="1" noChangeArrowheads="1"/>
            </p:cNvSpPr>
            <p:nvPr userDrawn="1"/>
          </p:nvSpPr>
          <p:spPr bwMode="auto">
            <a:xfrm>
              <a:off x="0" y="620688"/>
              <a:ext cx="9144000" cy="2880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lnSpc>
                  <a:spcPts val="1000"/>
                </a:lnSpc>
                <a:spcBef>
                  <a:spcPct val="0"/>
                </a:spcBef>
                <a:spcAft>
                  <a:spcPts val="1000"/>
                </a:spcAft>
              </a:pPr>
              <a:r>
                <a:rPr lang="de-DE" sz="7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©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PROJECT CONSULT Unternehmensberatung Dr. Ulrich Kampffmeyer GmbH 2011   /</a:t>
              </a:r>
              <a:r>
                <a:rPr lang="de-DE" sz="500" baseline="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Autorenrecht: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&lt;Vorname Nachname&gt; </a:t>
              </a:r>
              <a:fld id="{9BFE60F6-3665-414B-8B2E-E4084DFDC412}" type="datetime7">
                <a:rPr lang="de-DE" sz="500" b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pPr lvl="0" algn="ctr" fontAlgn="base">
                  <a:lnSpc>
                    <a:spcPts val="1000"/>
                  </a:lnSpc>
                  <a:spcBef>
                    <a:spcPct val="0"/>
                  </a:spcBef>
                  <a:spcAft>
                    <a:spcPts val="1000"/>
                  </a:spcAft>
                </a:pPr>
                <a:t>Mai-21</a:t>
              </a:fld>
              <a:r>
                <a:rPr lang="de-DE" sz="500" b="1" baseline="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 /   Q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uelle: PROJECT</a:t>
              </a:r>
              <a:r>
                <a:rPr lang="de-DE" sz="500" baseline="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 CONSULT 4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	</a:t>
              </a:r>
              <a:endParaRPr lang="de-DE" sz="5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ts val="1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lang="de-DE" sz="600" dirty="0">
                <a:solidFill>
                  <a:srgbClr val="323232"/>
                </a:solidFill>
                <a:latin typeface="Arial" pitchFamily="34" charset="0"/>
                <a:ea typeface="+mj-ea"/>
                <a:cs typeface="Arial" pitchFamily="34" charset="0"/>
              </a:endParaRPr>
            </a:p>
          </p:txBody>
        </p:sp>
        <p:graphicFrame>
          <p:nvGraphicFramePr>
            <p:cNvPr id="13" name="Object 3"/>
            <p:cNvGraphicFramePr>
              <a:graphicFrameLocks noChangeAspect="1"/>
            </p:cNvGraphicFramePr>
            <p:nvPr/>
          </p:nvGraphicFramePr>
          <p:xfrm>
            <a:off x="1704226" y="687984"/>
            <a:ext cx="83027" cy="720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Picture" r:id="rId3" imgW="1193800" imgH="1028700" progId="Word.Picture.8">
                    <p:embed/>
                  </p:oleObj>
                </mc:Choice>
                <mc:Fallback>
                  <p:oleObj name="Picture" r:id="rId3" imgW="1193800" imgH="1028700" progId="Word.Picture.8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04226" y="687984"/>
                          <a:ext cx="83027" cy="720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" name="Textfeld 13"/>
          <p:cNvSpPr txBox="1"/>
          <p:nvPr userDrawn="1"/>
        </p:nvSpPr>
        <p:spPr>
          <a:xfrm>
            <a:off x="0" y="6657945"/>
            <a:ext cx="45878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&gt;Titel&lt;</a:t>
            </a:r>
          </a:p>
        </p:txBody>
      </p:sp>
      <p:sp>
        <p:nvSpPr>
          <p:cNvPr id="15" name="Textfeld 14"/>
          <p:cNvSpPr txBox="1"/>
          <p:nvPr userDrawn="1"/>
        </p:nvSpPr>
        <p:spPr>
          <a:xfrm>
            <a:off x="5744723" y="6657945"/>
            <a:ext cx="8435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&gt;Veranstaltung&lt;</a:t>
            </a:r>
          </a:p>
        </p:txBody>
      </p:sp>
      <p:sp>
        <p:nvSpPr>
          <p:cNvPr id="22" name="Textfeld 21"/>
          <p:cNvSpPr txBox="1"/>
          <p:nvPr userDrawn="1"/>
        </p:nvSpPr>
        <p:spPr>
          <a:xfrm>
            <a:off x="2843808" y="6657945"/>
            <a:ext cx="63511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&gt;Referent&lt;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-8334"/>
            <a:ext cx="9144000" cy="629022"/>
          </a:xfrm>
        </p:spPr>
        <p:txBody>
          <a:bodyPr>
            <a:noAutofit/>
          </a:bodyPr>
          <a:lstStyle>
            <a:lvl1pPr>
              <a:defRPr sz="24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7" name="Rechteck 16"/>
          <p:cNvSpPr/>
          <p:nvPr userDrawn="1"/>
        </p:nvSpPr>
        <p:spPr>
          <a:xfrm>
            <a:off x="-1588" y="6669359"/>
            <a:ext cx="9144000" cy="187449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Textfeld 21"/>
          <p:cNvSpPr txBox="1"/>
          <p:nvPr userDrawn="1"/>
        </p:nvSpPr>
        <p:spPr>
          <a:xfrm>
            <a:off x="8748464" y="6669360"/>
            <a:ext cx="395536" cy="18864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fld id="{434445B6-663E-482B-A4A8-DBD2904B1001}" type="slidenum">
              <a:rPr lang="de-DE" sz="700" smtClean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pPr/>
              <a:t>‹Nr.›</a:t>
            </a:fld>
            <a:endParaRPr lang="de-DE" sz="700" dirty="0">
              <a:solidFill>
                <a:srgbClr val="323232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Gruppieren 12"/>
          <p:cNvGrpSpPr/>
          <p:nvPr userDrawn="1"/>
        </p:nvGrpSpPr>
        <p:grpSpPr>
          <a:xfrm>
            <a:off x="0" y="620688"/>
            <a:ext cx="9144000" cy="288032"/>
            <a:chOff x="0" y="620688"/>
            <a:chExt cx="9144000" cy="288032"/>
          </a:xfrm>
        </p:grpSpPr>
        <p:sp>
          <p:nvSpPr>
            <p:cNvPr id="14" name="Text Box 5"/>
            <p:cNvSpPr txBox="1">
              <a:spLocks noChangeAspect="1" noChangeArrowheads="1"/>
            </p:cNvSpPr>
            <p:nvPr userDrawn="1"/>
          </p:nvSpPr>
          <p:spPr bwMode="auto">
            <a:xfrm>
              <a:off x="0" y="620688"/>
              <a:ext cx="9144000" cy="2880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lnSpc>
                  <a:spcPts val="1000"/>
                </a:lnSpc>
                <a:spcBef>
                  <a:spcPct val="0"/>
                </a:spcBef>
                <a:spcAft>
                  <a:spcPts val="1000"/>
                </a:spcAft>
              </a:pPr>
              <a:r>
                <a:rPr lang="de-DE" sz="7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©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PROJECT CONSULT Unternehmensberatung Dr. Ulrich Kampffmeyer GmbH 2011   /</a:t>
              </a:r>
              <a:r>
                <a:rPr lang="de-DE" sz="500" baseline="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Autorenrecht: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&lt;Vorname Nachname&gt; </a:t>
              </a:r>
              <a:fld id="{9BFE60F6-3665-414B-8B2E-E4084DFDC412}" type="datetime7">
                <a:rPr lang="de-DE" sz="500" b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pPr lvl="0" algn="ctr" fontAlgn="base">
                  <a:lnSpc>
                    <a:spcPts val="1000"/>
                  </a:lnSpc>
                  <a:spcBef>
                    <a:spcPct val="0"/>
                  </a:spcBef>
                  <a:spcAft>
                    <a:spcPts val="1000"/>
                  </a:spcAft>
                </a:pPr>
                <a:t>Mai-21</a:t>
              </a:fld>
              <a:r>
                <a:rPr lang="de-DE" sz="500" b="1" baseline="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 /   Q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uelle: PROJECT</a:t>
              </a:r>
              <a:r>
                <a:rPr lang="de-DE" sz="500" baseline="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 CONSULT 5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	</a:t>
              </a:r>
              <a:endParaRPr lang="de-DE" sz="5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ts val="1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lang="de-DE" sz="600" dirty="0">
                <a:solidFill>
                  <a:srgbClr val="323232"/>
                </a:solidFill>
                <a:latin typeface="Arial" pitchFamily="34" charset="0"/>
                <a:ea typeface="+mj-ea"/>
                <a:cs typeface="Arial" pitchFamily="34" charset="0"/>
              </a:endParaRPr>
            </a:p>
          </p:txBody>
        </p:sp>
        <p:graphicFrame>
          <p:nvGraphicFramePr>
            <p:cNvPr id="15" name="Object 3"/>
            <p:cNvGraphicFramePr>
              <a:graphicFrameLocks noChangeAspect="1"/>
            </p:cNvGraphicFramePr>
            <p:nvPr/>
          </p:nvGraphicFramePr>
          <p:xfrm>
            <a:off x="1704226" y="687984"/>
            <a:ext cx="83027" cy="720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Picture" r:id="rId2" imgW="1193800" imgH="1028700" progId="Word.Picture.8">
                    <p:embed/>
                  </p:oleObj>
                </mc:Choice>
                <mc:Fallback>
                  <p:oleObj name="Picture" r:id="rId2" imgW="1193800" imgH="1028700" progId="Word.Picture.8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04226" y="687984"/>
                          <a:ext cx="83027" cy="720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6" name="Textfeld 15"/>
          <p:cNvSpPr txBox="1"/>
          <p:nvPr userDrawn="1"/>
        </p:nvSpPr>
        <p:spPr>
          <a:xfrm>
            <a:off x="0" y="6657945"/>
            <a:ext cx="45878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&gt;Titel&lt;</a:t>
            </a:r>
          </a:p>
        </p:txBody>
      </p:sp>
      <p:sp>
        <p:nvSpPr>
          <p:cNvPr id="23" name="Textfeld 22"/>
          <p:cNvSpPr txBox="1"/>
          <p:nvPr userDrawn="1"/>
        </p:nvSpPr>
        <p:spPr>
          <a:xfrm>
            <a:off x="5744723" y="6657945"/>
            <a:ext cx="8435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&gt;Veranstaltung&lt;</a:t>
            </a:r>
          </a:p>
        </p:txBody>
      </p:sp>
      <p:sp>
        <p:nvSpPr>
          <p:cNvPr id="24" name="Textfeld 23"/>
          <p:cNvSpPr txBox="1"/>
          <p:nvPr userDrawn="1"/>
        </p:nvSpPr>
        <p:spPr>
          <a:xfrm>
            <a:off x="2843808" y="6657945"/>
            <a:ext cx="63511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&gt;Referent&lt;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txBody>
          <a:bodyPr>
            <a:noAutofit/>
          </a:bodyPr>
          <a:lstStyle>
            <a:lvl1pPr>
              <a:defRPr sz="24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13" name="Rechteck 12"/>
          <p:cNvSpPr/>
          <p:nvPr userDrawn="1"/>
        </p:nvSpPr>
        <p:spPr>
          <a:xfrm>
            <a:off x="-1588" y="6669359"/>
            <a:ext cx="9144000" cy="187449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Textfeld 17"/>
          <p:cNvSpPr txBox="1"/>
          <p:nvPr userDrawn="1"/>
        </p:nvSpPr>
        <p:spPr>
          <a:xfrm>
            <a:off x="8748464" y="6669360"/>
            <a:ext cx="395536" cy="18864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fld id="{434445B6-663E-482B-A4A8-DBD2904B1001}" type="slidenum">
              <a:rPr lang="de-DE" sz="700" smtClean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pPr/>
              <a:t>‹Nr.›</a:t>
            </a:fld>
            <a:endParaRPr lang="de-DE" sz="700" dirty="0">
              <a:solidFill>
                <a:srgbClr val="323232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" name="Gruppieren 8"/>
          <p:cNvGrpSpPr/>
          <p:nvPr userDrawn="1"/>
        </p:nvGrpSpPr>
        <p:grpSpPr>
          <a:xfrm>
            <a:off x="0" y="620688"/>
            <a:ext cx="9144000" cy="288032"/>
            <a:chOff x="0" y="620688"/>
            <a:chExt cx="9144000" cy="288032"/>
          </a:xfrm>
        </p:grpSpPr>
        <p:sp>
          <p:nvSpPr>
            <p:cNvPr id="10" name="Text Box 5"/>
            <p:cNvSpPr txBox="1">
              <a:spLocks noChangeAspect="1" noChangeArrowheads="1"/>
            </p:cNvSpPr>
            <p:nvPr userDrawn="1"/>
          </p:nvSpPr>
          <p:spPr bwMode="auto">
            <a:xfrm>
              <a:off x="0" y="620688"/>
              <a:ext cx="9144000" cy="2880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lnSpc>
                  <a:spcPts val="1000"/>
                </a:lnSpc>
                <a:spcBef>
                  <a:spcPct val="0"/>
                </a:spcBef>
                <a:spcAft>
                  <a:spcPts val="1000"/>
                </a:spcAft>
              </a:pPr>
              <a:r>
                <a:rPr lang="de-DE" sz="7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©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PROJECT CONSULT Unternehmensberatung Dr. Ulrich Kampffmeyer GmbH 2011   /</a:t>
              </a:r>
              <a:r>
                <a:rPr lang="de-DE" sz="500" baseline="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Autorenrecht: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&lt;Vorname Nachname&gt; </a:t>
              </a:r>
              <a:fld id="{9BFE60F6-3665-414B-8B2E-E4084DFDC412}" type="datetime7">
                <a:rPr lang="de-DE" sz="500" b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pPr lvl="0" algn="ctr" fontAlgn="base">
                  <a:lnSpc>
                    <a:spcPts val="1000"/>
                  </a:lnSpc>
                  <a:spcBef>
                    <a:spcPct val="0"/>
                  </a:spcBef>
                  <a:spcAft>
                    <a:spcPts val="1000"/>
                  </a:spcAft>
                </a:pPr>
                <a:t>Mai-21</a:t>
              </a:fld>
              <a:r>
                <a:rPr lang="de-DE" sz="500" b="1" baseline="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 /   Q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uelle: PROJECT</a:t>
              </a:r>
              <a:r>
                <a:rPr lang="de-DE" sz="500" baseline="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 CONSULT 6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	</a:t>
              </a:r>
              <a:endParaRPr lang="de-DE" sz="5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ts val="1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lang="de-DE" sz="600" dirty="0">
                <a:solidFill>
                  <a:srgbClr val="323232"/>
                </a:solidFill>
                <a:latin typeface="Arial" pitchFamily="34" charset="0"/>
                <a:ea typeface="+mj-ea"/>
                <a:cs typeface="Arial" pitchFamily="34" charset="0"/>
              </a:endParaRPr>
            </a:p>
          </p:txBody>
        </p:sp>
        <p:graphicFrame>
          <p:nvGraphicFramePr>
            <p:cNvPr id="11" name="Object 3"/>
            <p:cNvGraphicFramePr>
              <a:graphicFrameLocks noChangeAspect="1"/>
            </p:cNvGraphicFramePr>
            <p:nvPr/>
          </p:nvGraphicFramePr>
          <p:xfrm>
            <a:off x="1704226" y="687984"/>
            <a:ext cx="83027" cy="720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Picture" r:id="rId2" imgW="1193800" imgH="1028700" progId="Word.Picture.8">
                    <p:embed/>
                  </p:oleObj>
                </mc:Choice>
                <mc:Fallback>
                  <p:oleObj name="Picture" r:id="rId2" imgW="1193800" imgH="1028700" progId="Word.Picture.8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04226" y="687984"/>
                          <a:ext cx="83027" cy="720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Textfeld 11"/>
          <p:cNvSpPr txBox="1"/>
          <p:nvPr userDrawn="1"/>
        </p:nvSpPr>
        <p:spPr>
          <a:xfrm>
            <a:off x="0" y="6657945"/>
            <a:ext cx="45878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&gt;Titel&lt;</a:t>
            </a:r>
          </a:p>
        </p:txBody>
      </p:sp>
      <p:sp>
        <p:nvSpPr>
          <p:cNvPr id="19" name="Textfeld 18"/>
          <p:cNvSpPr txBox="1"/>
          <p:nvPr userDrawn="1"/>
        </p:nvSpPr>
        <p:spPr>
          <a:xfrm>
            <a:off x="5744723" y="6657945"/>
            <a:ext cx="8435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&gt;Veranstaltung&lt;</a:t>
            </a:r>
          </a:p>
        </p:txBody>
      </p:sp>
      <p:sp>
        <p:nvSpPr>
          <p:cNvPr id="20" name="Textfeld 19"/>
          <p:cNvSpPr txBox="1"/>
          <p:nvPr userDrawn="1"/>
        </p:nvSpPr>
        <p:spPr>
          <a:xfrm>
            <a:off x="2843808" y="6657945"/>
            <a:ext cx="63511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&gt;Referent&lt;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>
          <a:xfrm>
            <a:off x="-1588" y="6669359"/>
            <a:ext cx="9144000" cy="187449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Foliennummernplatzhalter 5"/>
          <p:cNvSpPr txBox="1">
            <a:spLocks/>
          </p:cNvSpPr>
          <p:nvPr userDrawn="1"/>
        </p:nvSpPr>
        <p:spPr>
          <a:xfrm>
            <a:off x="8748464" y="6669360"/>
            <a:ext cx="395536" cy="188640"/>
          </a:xfrm>
          <a:prstGeom prst="rect">
            <a:avLst/>
          </a:prstGeom>
        </p:spPr>
        <p:txBody>
          <a:bodyPr/>
          <a:lstStyle>
            <a:lvl1pPr>
              <a:defRPr lang="de-DE" sz="7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6E4022-0A0C-41D8-AD1F-F740C8FDB98E}" type="slidenum">
              <a:rPr kumimoji="0" lang="de-DE" sz="700" b="0" i="0" u="none" strike="noStrike" kern="1200" cap="none" spc="0" normalizeH="0" baseline="0" noProof="0" smtClean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700" b="0" i="0" u="none" strike="noStrike" kern="1200" cap="none" spc="0" normalizeH="0" baseline="0" noProof="0" dirty="0">
              <a:ln>
                <a:noFill/>
              </a:ln>
              <a:solidFill>
                <a:srgbClr val="323232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10" name="Gruppieren 9"/>
          <p:cNvGrpSpPr/>
          <p:nvPr userDrawn="1"/>
        </p:nvGrpSpPr>
        <p:grpSpPr>
          <a:xfrm>
            <a:off x="0" y="548680"/>
            <a:ext cx="9144000" cy="288032"/>
            <a:chOff x="0" y="620688"/>
            <a:chExt cx="9144000" cy="288032"/>
          </a:xfrm>
        </p:grpSpPr>
        <p:sp>
          <p:nvSpPr>
            <p:cNvPr id="11" name="Text Box 5"/>
            <p:cNvSpPr txBox="1">
              <a:spLocks noChangeAspect="1" noChangeArrowheads="1"/>
            </p:cNvSpPr>
            <p:nvPr userDrawn="1"/>
          </p:nvSpPr>
          <p:spPr bwMode="auto">
            <a:xfrm>
              <a:off x="0" y="620688"/>
              <a:ext cx="9144000" cy="2880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lnSpc>
                  <a:spcPts val="1000"/>
                </a:lnSpc>
                <a:spcBef>
                  <a:spcPct val="0"/>
                </a:spcBef>
                <a:spcAft>
                  <a:spcPts val="1000"/>
                </a:spcAft>
              </a:pPr>
              <a:r>
                <a:rPr lang="de-DE" sz="7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©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PROJECT CONSULT Unternehmensberatung Dr. Ulrich Kampffmeyer GmbH 2011   /</a:t>
              </a:r>
              <a:r>
                <a:rPr lang="de-DE" sz="500" baseline="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Autorenrecht: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&lt;Vorname Nachname&gt; </a:t>
              </a:r>
              <a:fld id="{9BFE60F6-3665-414B-8B2E-E4084DFDC412}" type="datetime7">
                <a:rPr lang="de-DE" sz="500" b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pPr lvl="0" algn="ctr" fontAlgn="base">
                  <a:lnSpc>
                    <a:spcPts val="1000"/>
                  </a:lnSpc>
                  <a:spcBef>
                    <a:spcPct val="0"/>
                  </a:spcBef>
                  <a:spcAft>
                    <a:spcPts val="1000"/>
                  </a:spcAft>
                </a:pPr>
                <a:t>Mai-21</a:t>
              </a:fld>
              <a:r>
                <a:rPr lang="de-DE" sz="500" b="1" baseline="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 /   Q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uelle: PROJECT</a:t>
              </a:r>
              <a:r>
                <a:rPr lang="de-DE" sz="500" baseline="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 CONSULT 7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	</a:t>
              </a:r>
              <a:endParaRPr lang="de-DE" sz="5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ts val="1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lang="de-DE" sz="600" dirty="0">
                <a:solidFill>
                  <a:srgbClr val="323232"/>
                </a:solidFill>
                <a:latin typeface="Arial" pitchFamily="34" charset="0"/>
                <a:ea typeface="+mj-ea"/>
                <a:cs typeface="Arial" pitchFamily="34" charset="0"/>
              </a:endParaRPr>
            </a:p>
          </p:txBody>
        </p:sp>
        <p:graphicFrame>
          <p:nvGraphicFramePr>
            <p:cNvPr id="12" name="Object 3"/>
            <p:cNvGraphicFramePr>
              <a:graphicFrameLocks noChangeAspect="1"/>
            </p:cNvGraphicFramePr>
            <p:nvPr/>
          </p:nvGraphicFramePr>
          <p:xfrm>
            <a:off x="1704226" y="687984"/>
            <a:ext cx="83027" cy="720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Picture" r:id="rId2" imgW="1193800" imgH="1028700" progId="Word.Picture.8">
                    <p:embed/>
                  </p:oleObj>
                </mc:Choice>
                <mc:Fallback>
                  <p:oleObj name="Picture" r:id="rId2" imgW="1193800" imgH="1028700" progId="Word.Picture.8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04226" y="687984"/>
                          <a:ext cx="83027" cy="720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" name="Textfeld 12"/>
          <p:cNvSpPr txBox="1"/>
          <p:nvPr userDrawn="1"/>
        </p:nvSpPr>
        <p:spPr>
          <a:xfrm>
            <a:off x="0" y="6657945"/>
            <a:ext cx="45878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&gt;Titel&lt;</a:t>
            </a:r>
          </a:p>
        </p:txBody>
      </p:sp>
      <p:sp>
        <p:nvSpPr>
          <p:cNvPr id="14" name="Textfeld 13"/>
          <p:cNvSpPr txBox="1"/>
          <p:nvPr userDrawn="1"/>
        </p:nvSpPr>
        <p:spPr>
          <a:xfrm>
            <a:off x="5744723" y="6657945"/>
            <a:ext cx="8435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&gt;Veranstaltung&lt;</a:t>
            </a:r>
          </a:p>
        </p:txBody>
      </p:sp>
      <p:sp>
        <p:nvSpPr>
          <p:cNvPr id="15" name="Textfeld 14"/>
          <p:cNvSpPr txBox="1"/>
          <p:nvPr userDrawn="1"/>
        </p:nvSpPr>
        <p:spPr>
          <a:xfrm>
            <a:off x="2843808" y="6657945"/>
            <a:ext cx="63511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&gt;Referent&lt;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44239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744239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906289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8" name="Rechteck 7"/>
          <p:cNvSpPr/>
          <p:nvPr userDrawn="1"/>
        </p:nvSpPr>
        <p:spPr>
          <a:xfrm>
            <a:off x="-1588" y="6669359"/>
            <a:ext cx="9144000" cy="187449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Foliennummernplatzhalter 5"/>
          <p:cNvSpPr txBox="1">
            <a:spLocks/>
          </p:cNvSpPr>
          <p:nvPr userDrawn="1"/>
        </p:nvSpPr>
        <p:spPr>
          <a:xfrm>
            <a:off x="8748464" y="6669360"/>
            <a:ext cx="395536" cy="188640"/>
          </a:xfrm>
          <a:prstGeom prst="rect">
            <a:avLst/>
          </a:prstGeom>
        </p:spPr>
        <p:txBody>
          <a:bodyPr/>
          <a:lstStyle>
            <a:lvl1pPr>
              <a:defRPr lang="de-DE" sz="7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7A3264-7158-4EF2-98F3-9BF521FF3927}" type="slidenum">
              <a:rPr kumimoji="0" lang="de-DE" sz="700" b="0" i="0" u="none" strike="noStrike" kern="1200" cap="none" spc="0" normalizeH="0" baseline="0" noProof="0" smtClean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700" b="0" i="0" u="none" strike="noStrike" kern="1200" cap="none" spc="0" normalizeH="0" baseline="0" noProof="0" dirty="0">
              <a:ln>
                <a:noFill/>
              </a:ln>
              <a:solidFill>
                <a:srgbClr val="323232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13" name="Gruppieren 12"/>
          <p:cNvGrpSpPr/>
          <p:nvPr userDrawn="1"/>
        </p:nvGrpSpPr>
        <p:grpSpPr>
          <a:xfrm>
            <a:off x="0" y="548680"/>
            <a:ext cx="9144000" cy="288032"/>
            <a:chOff x="0" y="620688"/>
            <a:chExt cx="9144000" cy="288032"/>
          </a:xfrm>
        </p:grpSpPr>
        <p:sp>
          <p:nvSpPr>
            <p:cNvPr id="15" name="Text Box 5"/>
            <p:cNvSpPr txBox="1">
              <a:spLocks noChangeAspect="1" noChangeArrowheads="1"/>
            </p:cNvSpPr>
            <p:nvPr userDrawn="1"/>
          </p:nvSpPr>
          <p:spPr bwMode="auto">
            <a:xfrm>
              <a:off x="0" y="620688"/>
              <a:ext cx="9144000" cy="2880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lnSpc>
                  <a:spcPts val="1000"/>
                </a:lnSpc>
                <a:spcBef>
                  <a:spcPct val="0"/>
                </a:spcBef>
                <a:spcAft>
                  <a:spcPts val="1000"/>
                </a:spcAft>
              </a:pPr>
              <a:r>
                <a:rPr lang="de-DE" sz="7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©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PROJECT CONSULT Unternehmensberatung Dr. Ulrich Kampffmeyer GmbH 2011   /</a:t>
              </a:r>
              <a:r>
                <a:rPr lang="de-DE" sz="500" baseline="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Autorenrecht: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&lt;Vorname Nachname&gt; </a:t>
              </a:r>
              <a:fld id="{9BFE60F6-3665-414B-8B2E-E4084DFDC412}" type="datetime7">
                <a:rPr lang="de-DE" sz="500" b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pPr lvl="0" algn="ctr" fontAlgn="base">
                  <a:lnSpc>
                    <a:spcPts val="1000"/>
                  </a:lnSpc>
                  <a:spcBef>
                    <a:spcPct val="0"/>
                  </a:spcBef>
                  <a:spcAft>
                    <a:spcPts val="1000"/>
                  </a:spcAft>
                </a:pPr>
                <a:t>Mai-21</a:t>
              </a:fld>
              <a:r>
                <a:rPr lang="de-DE" sz="500" b="1" baseline="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 /   Q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uelle: PROJECT</a:t>
              </a:r>
              <a:r>
                <a:rPr lang="de-DE" sz="500" baseline="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 CONSULT 8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	</a:t>
              </a:r>
              <a:endParaRPr lang="de-DE" sz="5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ts val="1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lang="de-DE" sz="600" dirty="0">
                <a:solidFill>
                  <a:srgbClr val="323232"/>
                </a:solidFill>
                <a:latin typeface="Arial" pitchFamily="34" charset="0"/>
                <a:ea typeface="+mj-ea"/>
                <a:cs typeface="Arial" pitchFamily="34" charset="0"/>
              </a:endParaRPr>
            </a:p>
          </p:txBody>
        </p:sp>
        <p:graphicFrame>
          <p:nvGraphicFramePr>
            <p:cNvPr id="16" name="Object 3"/>
            <p:cNvGraphicFramePr>
              <a:graphicFrameLocks noChangeAspect="1"/>
            </p:cNvGraphicFramePr>
            <p:nvPr/>
          </p:nvGraphicFramePr>
          <p:xfrm>
            <a:off x="1704226" y="687984"/>
            <a:ext cx="83027" cy="720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Picture" r:id="rId2" imgW="1193800" imgH="1028700" progId="Word.Picture.8">
                    <p:embed/>
                  </p:oleObj>
                </mc:Choice>
                <mc:Fallback>
                  <p:oleObj name="Picture" r:id="rId2" imgW="1193800" imgH="1028700" progId="Word.Picture.8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04226" y="687984"/>
                          <a:ext cx="83027" cy="720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7" name="Textfeld 16"/>
          <p:cNvSpPr txBox="1"/>
          <p:nvPr userDrawn="1"/>
        </p:nvSpPr>
        <p:spPr>
          <a:xfrm>
            <a:off x="0" y="6657945"/>
            <a:ext cx="45878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&gt;Titel&lt;</a:t>
            </a:r>
          </a:p>
        </p:txBody>
      </p:sp>
      <p:sp>
        <p:nvSpPr>
          <p:cNvPr id="18" name="Textfeld 17"/>
          <p:cNvSpPr txBox="1"/>
          <p:nvPr userDrawn="1"/>
        </p:nvSpPr>
        <p:spPr>
          <a:xfrm>
            <a:off x="5744723" y="6657945"/>
            <a:ext cx="8435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&gt;Veranstaltung&lt;</a:t>
            </a:r>
          </a:p>
        </p:txBody>
      </p:sp>
      <p:sp>
        <p:nvSpPr>
          <p:cNvPr id="19" name="Textfeld 18"/>
          <p:cNvSpPr txBox="1"/>
          <p:nvPr userDrawn="1"/>
        </p:nvSpPr>
        <p:spPr>
          <a:xfrm>
            <a:off x="2843808" y="6657945"/>
            <a:ext cx="63511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&gt;Referent&lt;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8" name="Rechteck 7"/>
          <p:cNvSpPr/>
          <p:nvPr userDrawn="1"/>
        </p:nvSpPr>
        <p:spPr>
          <a:xfrm>
            <a:off x="-1588" y="6669359"/>
            <a:ext cx="9144000" cy="187449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Foliennummernplatzhalter 5"/>
          <p:cNvSpPr txBox="1">
            <a:spLocks/>
          </p:cNvSpPr>
          <p:nvPr userDrawn="1"/>
        </p:nvSpPr>
        <p:spPr>
          <a:xfrm>
            <a:off x="8748464" y="6669360"/>
            <a:ext cx="395536" cy="188640"/>
          </a:xfrm>
          <a:prstGeom prst="rect">
            <a:avLst/>
          </a:prstGeom>
        </p:spPr>
        <p:txBody>
          <a:bodyPr/>
          <a:lstStyle>
            <a:lvl1pPr>
              <a:defRPr lang="de-DE" sz="7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65F9BB-C852-49C6-A96D-224222FAFE45}" type="slidenum">
              <a:rPr kumimoji="0" lang="de-DE" sz="700" b="0" i="0" u="none" strike="noStrike" kern="1200" cap="none" spc="0" normalizeH="0" baseline="0" noProof="0" smtClean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700" b="0" i="0" u="none" strike="noStrike" kern="1200" cap="none" spc="0" normalizeH="0" baseline="0" noProof="0" dirty="0">
              <a:ln>
                <a:noFill/>
              </a:ln>
              <a:solidFill>
                <a:srgbClr val="323232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13" name="Gruppieren 12"/>
          <p:cNvGrpSpPr/>
          <p:nvPr userDrawn="1"/>
        </p:nvGrpSpPr>
        <p:grpSpPr>
          <a:xfrm>
            <a:off x="0" y="548680"/>
            <a:ext cx="9144000" cy="288032"/>
            <a:chOff x="0" y="620688"/>
            <a:chExt cx="9144000" cy="288032"/>
          </a:xfrm>
        </p:grpSpPr>
        <p:sp>
          <p:nvSpPr>
            <p:cNvPr id="15" name="Text Box 5"/>
            <p:cNvSpPr txBox="1">
              <a:spLocks noChangeAspect="1" noChangeArrowheads="1"/>
            </p:cNvSpPr>
            <p:nvPr userDrawn="1"/>
          </p:nvSpPr>
          <p:spPr bwMode="auto">
            <a:xfrm>
              <a:off x="0" y="620688"/>
              <a:ext cx="9144000" cy="2880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lnSpc>
                  <a:spcPts val="1000"/>
                </a:lnSpc>
                <a:spcBef>
                  <a:spcPct val="0"/>
                </a:spcBef>
                <a:spcAft>
                  <a:spcPts val="1000"/>
                </a:spcAft>
              </a:pPr>
              <a:r>
                <a:rPr lang="de-DE" sz="7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©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PROJECT CONSULT Unternehmensberatung Dr. Ulrich Kampffmeyer GmbH 2011   /</a:t>
              </a:r>
              <a:r>
                <a:rPr lang="de-DE" sz="500" baseline="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Autorenrecht: 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&lt;Vorname Nachname&gt; </a:t>
              </a:r>
              <a:fld id="{9BFE60F6-3665-414B-8B2E-E4084DFDC412}" type="datetime7">
                <a:rPr lang="de-DE" sz="500" b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pPr lvl="0" algn="ctr" fontAlgn="base">
                  <a:lnSpc>
                    <a:spcPts val="1000"/>
                  </a:lnSpc>
                  <a:spcBef>
                    <a:spcPct val="0"/>
                  </a:spcBef>
                  <a:spcAft>
                    <a:spcPts val="1000"/>
                  </a:spcAft>
                </a:pPr>
                <a:t>Mai-21</a:t>
              </a:fld>
              <a:r>
                <a:rPr lang="de-DE" sz="500" b="1" baseline="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 /   Q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uelle: PROJECT</a:t>
              </a:r>
              <a:r>
                <a:rPr lang="de-DE" sz="500" baseline="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 CONSULT 8</a:t>
              </a:r>
              <a:r>
                <a:rPr lang="de-DE" sz="500" dirty="0">
                  <a:solidFill>
                    <a:schemeClr val="bg1"/>
                  </a:solidFill>
                  <a:latin typeface="Arial" pitchFamily="34" charset="0"/>
                  <a:ea typeface="+mj-ea"/>
                  <a:cs typeface="Arial" pitchFamily="34" charset="0"/>
                </a:rPr>
                <a:t>	</a:t>
              </a:r>
              <a:endParaRPr lang="de-DE" sz="500" b="1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ts val="1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lang="de-DE" sz="600" dirty="0">
                <a:solidFill>
                  <a:srgbClr val="323232"/>
                </a:solidFill>
                <a:latin typeface="Arial" pitchFamily="34" charset="0"/>
                <a:ea typeface="+mj-ea"/>
                <a:cs typeface="Arial" pitchFamily="34" charset="0"/>
              </a:endParaRPr>
            </a:p>
          </p:txBody>
        </p:sp>
        <p:graphicFrame>
          <p:nvGraphicFramePr>
            <p:cNvPr id="16" name="Object 3"/>
            <p:cNvGraphicFramePr>
              <a:graphicFrameLocks noChangeAspect="1"/>
            </p:cNvGraphicFramePr>
            <p:nvPr/>
          </p:nvGraphicFramePr>
          <p:xfrm>
            <a:off x="1704226" y="687984"/>
            <a:ext cx="83027" cy="720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Picture" r:id="rId2" imgW="1193800" imgH="1028700" progId="Word.Picture.8">
                    <p:embed/>
                  </p:oleObj>
                </mc:Choice>
                <mc:Fallback>
                  <p:oleObj name="Picture" r:id="rId2" imgW="1193800" imgH="1028700" progId="Word.Picture.8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04226" y="687984"/>
                          <a:ext cx="83027" cy="720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7" name="Textfeld 16"/>
          <p:cNvSpPr txBox="1"/>
          <p:nvPr userDrawn="1"/>
        </p:nvSpPr>
        <p:spPr>
          <a:xfrm>
            <a:off x="0" y="6657945"/>
            <a:ext cx="45878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&gt;Titel&lt;</a:t>
            </a:r>
          </a:p>
        </p:txBody>
      </p:sp>
      <p:sp>
        <p:nvSpPr>
          <p:cNvPr id="18" name="Textfeld 17"/>
          <p:cNvSpPr txBox="1"/>
          <p:nvPr userDrawn="1"/>
        </p:nvSpPr>
        <p:spPr>
          <a:xfrm>
            <a:off x="5744723" y="6657945"/>
            <a:ext cx="8435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&gt;Veranstaltung&lt;</a:t>
            </a:r>
          </a:p>
        </p:txBody>
      </p:sp>
      <p:sp>
        <p:nvSpPr>
          <p:cNvPr id="19" name="Textfeld 18"/>
          <p:cNvSpPr txBox="1"/>
          <p:nvPr userDrawn="1"/>
        </p:nvSpPr>
        <p:spPr>
          <a:xfrm>
            <a:off x="2843808" y="6657945"/>
            <a:ext cx="63511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700" dirty="0">
                <a:solidFill>
                  <a:srgbClr val="323232"/>
                </a:solidFill>
                <a:latin typeface="Arial" pitchFamily="34" charset="0"/>
                <a:cs typeface="Arial" pitchFamily="34" charset="0"/>
              </a:rPr>
              <a:t>&gt;Referent&lt;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hteck 29"/>
          <p:cNvSpPr/>
          <p:nvPr/>
        </p:nvSpPr>
        <p:spPr>
          <a:xfrm>
            <a:off x="0" y="-4192"/>
            <a:ext cx="9144000" cy="624880"/>
          </a:xfrm>
          <a:prstGeom prst="rect">
            <a:avLst/>
          </a:prstGeom>
          <a:solidFill>
            <a:srgbClr val="BFBFB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0" y="6127"/>
            <a:ext cx="9144000" cy="6145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83568" y="1600200"/>
            <a:ext cx="770485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pic>
        <p:nvPicPr>
          <p:cNvPr id="7" name="Grafik 0" descr="PC_Logo_rechts_1.png"/>
          <p:cNvPicPr/>
          <p:nvPr/>
        </p:nvPicPr>
        <p:blipFill>
          <a:blip r:embed="rId13" cstate="print"/>
          <a:srcRect l="72897"/>
          <a:stretch>
            <a:fillRect/>
          </a:stretch>
        </p:blipFill>
        <p:spPr>
          <a:xfrm>
            <a:off x="8388424" y="30138"/>
            <a:ext cx="552450" cy="590550"/>
          </a:xfrm>
          <a:prstGeom prst="rect">
            <a:avLst/>
          </a:prstGeom>
        </p:spPr>
      </p:pic>
      <p:sp>
        <p:nvSpPr>
          <p:cNvPr id="8" name="Rechteck 7"/>
          <p:cNvSpPr/>
          <p:nvPr/>
        </p:nvSpPr>
        <p:spPr>
          <a:xfrm>
            <a:off x="446509" y="140370"/>
            <a:ext cx="792088" cy="360040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r>
              <a:rPr lang="de-DE" sz="10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Logo 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2400" b="1" kern="1200">
          <a:solidFill>
            <a:srgbClr val="32323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0" kern="1200">
          <a:solidFill>
            <a:srgbClr val="323232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b="0" kern="1200">
          <a:solidFill>
            <a:srgbClr val="323232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rgbClr val="323232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23232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rgbClr val="323232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13" Type="http://schemas.openxmlformats.org/officeDocument/2006/relationships/image" Target="../media/image15.jpeg"/><Relationship Id="rId3" Type="http://schemas.microsoft.com/office/2007/relationships/hdphoto" Target="../media/hdphoto1.wdp"/><Relationship Id="rId7" Type="http://schemas.openxmlformats.org/officeDocument/2006/relationships/image" Target="../media/image9.jpeg"/><Relationship Id="rId12" Type="http://schemas.openxmlformats.org/officeDocument/2006/relationships/image" Target="../media/image1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11" Type="http://schemas.openxmlformats.org/officeDocument/2006/relationships/image" Target="../media/image13.jpeg"/><Relationship Id="rId5" Type="http://schemas.openxmlformats.org/officeDocument/2006/relationships/image" Target="../media/image7.jpeg"/><Relationship Id="rId15" Type="http://schemas.openxmlformats.org/officeDocument/2006/relationships/image" Target="../media/image17.jpeg"/><Relationship Id="rId10" Type="http://schemas.openxmlformats.org/officeDocument/2006/relationships/image" Target="../media/image12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Relationship Id="rId1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&gt;</a:t>
            </a:r>
            <a:r>
              <a:rPr lang="en-US" dirty="0" err="1"/>
              <a:t>Titel</a:t>
            </a:r>
            <a:r>
              <a:rPr lang="en-US" dirty="0"/>
              <a:t>&lt;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Dr. Ulrich Kampffmeyer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Ort, Datum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/>
              <a:t>&gt;Veranstaltung&lt;</a:t>
            </a: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Marke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708"/>
          <a:stretch/>
        </p:blipFill>
        <p:spPr>
          <a:xfrm>
            <a:off x="0" y="-3584"/>
            <a:ext cx="9252520" cy="7032984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0" y="26621"/>
            <a:ext cx="91392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Wissensgesellschaft – Deutschland im Abseits oder Deutschland ein Leader?</a:t>
            </a:r>
            <a:endParaRPr lang="de-DE" sz="2800" dirty="0">
              <a:ln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964519" y="1268760"/>
            <a:ext cx="3312368" cy="756000"/>
          </a:xfrm>
          <a:prstGeom prst="rect">
            <a:avLst/>
          </a:prstGeom>
          <a:solidFill>
            <a:schemeClr val="accent1">
              <a:alpha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/>
              <a:t>Claudia </a:t>
            </a:r>
            <a:r>
              <a:rPr lang="de-DE" b="1" dirty="0" err="1"/>
              <a:t>Baumer</a:t>
            </a:r>
            <a:br>
              <a:rPr lang="de-DE" b="1" dirty="0"/>
            </a:br>
            <a:r>
              <a:rPr lang="de-DE" dirty="0"/>
              <a:t>intelligent </a:t>
            </a:r>
            <a:r>
              <a:rPr lang="de-DE" dirty="0" err="1"/>
              <a:t>views</a:t>
            </a:r>
            <a:endParaRPr lang="de-DE" dirty="0"/>
          </a:p>
        </p:txBody>
      </p:sp>
      <p:sp>
        <p:nvSpPr>
          <p:cNvPr id="10" name="Rechteck 9"/>
          <p:cNvSpPr/>
          <p:nvPr/>
        </p:nvSpPr>
        <p:spPr>
          <a:xfrm>
            <a:off x="5577292" y="1268760"/>
            <a:ext cx="3312368" cy="756000"/>
          </a:xfrm>
          <a:prstGeom prst="rect">
            <a:avLst/>
          </a:prstGeom>
          <a:solidFill>
            <a:schemeClr val="accent1">
              <a:alpha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solidFill>
                  <a:schemeClr val="bg1"/>
                </a:solidFill>
              </a:rPr>
              <a:t>Alexander </a:t>
            </a:r>
            <a:r>
              <a:rPr lang="de-DE" b="1" dirty="0" err="1">
                <a:solidFill>
                  <a:schemeClr val="bg1"/>
                </a:solidFill>
              </a:rPr>
              <a:t>Gesinn</a:t>
            </a:r>
            <a:br>
              <a:rPr lang="de-DE" b="1" dirty="0">
                <a:solidFill>
                  <a:schemeClr val="bg1"/>
                </a:solidFill>
              </a:rPr>
            </a:br>
            <a:r>
              <a:rPr lang="de-DE" dirty="0">
                <a:solidFill>
                  <a:schemeClr val="bg1"/>
                </a:solidFill>
              </a:rPr>
              <a:t>gesinn.it</a:t>
            </a:r>
          </a:p>
        </p:txBody>
      </p:sp>
      <p:sp>
        <p:nvSpPr>
          <p:cNvPr id="11" name="Rechteck 10"/>
          <p:cNvSpPr/>
          <p:nvPr/>
        </p:nvSpPr>
        <p:spPr>
          <a:xfrm>
            <a:off x="964519" y="3109818"/>
            <a:ext cx="3312368" cy="806180"/>
          </a:xfrm>
          <a:prstGeom prst="rect">
            <a:avLst/>
          </a:prstGeom>
          <a:solidFill>
            <a:schemeClr val="accent1">
              <a:alpha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bg1"/>
                </a:solidFill>
              </a:rPr>
              <a:t>Bernd </a:t>
            </a:r>
            <a:r>
              <a:rPr lang="en-US" b="1" dirty="0" err="1">
                <a:solidFill>
                  <a:schemeClr val="bg1"/>
                </a:solidFill>
              </a:rPr>
              <a:t>Hoeck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de-DE" dirty="0" err="1">
                <a:solidFill>
                  <a:schemeClr val="bg1"/>
                </a:solidFill>
              </a:rPr>
              <a:t>dataglobal</a:t>
            </a:r>
            <a:r>
              <a:rPr lang="de-DE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2" name="Rechteck 11"/>
          <p:cNvSpPr/>
          <p:nvPr/>
        </p:nvSpPr>
        <p:spPr>
          <a:xfrm>
            <a:off x="5577292" y="3134908"/>
            <a:ext cx="3312368" cy="756000"/>
          </a:xfrm>
          <a:prstGeom prst="rect">
            <a:avLst/>
          </a:prstGeom>
          <a:solidFill>
            <a:schemeClr val="accent1">
              <a:alpha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solidFill>
                  <a:schemeClr val="bg1"/>
                </a:solidFill>
              </a:rPr>
              <a:t>Harald Huber</a:t>
            </a:r>
            <a:br>
              <a:rPr lang="de-DE" b="1" dirty="0">
                <a:solidFill>
                  <a:schemeClr val="bg1"/>
                </a:solidFill>
              </a:rPr>
            </a:br>
            <a:r>
              <a:rPr lang="de-DE" dirty="0">
                <a:solidFill>
                  <a:schemeClr val="bg1"/>
                </a:solidFill>
              </a:rPr>
              <a:t>USU</a:t>
            </a:r>
          </a:p>
        </p:txBody>
      </p:sp>
      <p:sp>
        <p:nvSpPr>
          <p:cNvPr id="13" name="Rechteck 12"/>
          <p:cNvSpPr/>
          <p:nvPr/>
        </p:nvSpPr>
        <p:spPr>
          <a:xfrm>
            <a:off x="5577292" y="2191532"/>
            <a:ext cx="3312368" cy="756000"/>
          </a:xfrm>
          <a:prstGeom prst="rect">
            <a:avLst/>
          </a:prstGeom>
          <a:solidFill>
            <a:schemeClr val="accent1">
              <a:alpha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/>
              <a:t>Christian Hanisch</a:t>
            </a:r>
            <a:br>
              <a:rPr lang="de-DE" b="1" dirty="0"/>
            </a:br>
            <a:r>
              <a:rPr lang="de-DE" dirty="0" err="1"/>
              <a:t>Ceyoniq</a:t>
            </a:r>
            <a:r>
              <a:rPr lang="de-DE" dirty="0"/>
              <a:t> Technology</a:t>
            </a:r>
          </a:p>
        </p:txBody>
      </p:sp>
      <p:sp>
        <p:nvSpPr>
          <p:cNvPr id="14" name="Rechteck 13"/>
          <p:cNvSpPr/>
          <p:nvPr/>
        </p:nvSpPr>
        <p:spPr>
          <a:xfrm>
            <a:off x="5577292" y="4072312"/>
            <a:ext cx="3312368" cy="756000"/>
          </a:xfrm>
          <a:prstGeom prst="rect">
            <a:avLst/>
          </a:prstGeom>
          <a:solidFill>
            <a:schemeClr val="accent1">
              <a:alpha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solidFill>
                  <a:schemeClr val="bg1"/>
                </a:solidFill>
              </a:rPr>
              <a:t>Reinhard Karger         </a:t>
            </a:r>
            <a:r>
              <a:rPr lang="de-DE" i="1" dirty="0">
                <a:solidFill>
                  <a:schemeClr val="bg1"/>
                </a:solidFill>
              </a:rPr>
              <a:t>Moderation</a:t>
            </a:r>
            <a:r>
              <a:rPr lang="de-DE" b="1" dirty="0">
                <a:solidFill>
                  <a:schemeClr val="bg1"/>
                </a:solidFill>
              </a:rPr>
              <a:t> </a:t>
            </a:r>
          </a:p>
          <a:p>
            <a:r>
              <a:rPr lang="de-DE" dirty="0">
                <a:solidFill>
                  <a:schemeClr val="bg1"/>
                </a:solidFill>
              </a:rPr>
              <a:t>DFKI &amp; DGI</a:t>
            </a:r>
          </a:p>
        </p:txBody>
      </p:sp>
      <p:sp>
        <p:nvSpPr>
          <p:cNvPr id="15" name="Rechteck 14"/>
          <p:cNvSpPr/>
          <p:nvPr/>
        </p:nvSpPr>
        <p:spPr>
          <a:xfrm>
            <a:off x="5577292" y="5924008"/>
            <a:ext cx="3312368" cy="734704"/>
          </a:xfrm>
          <a:prstGeom prst="rect">
            <a:avLst/>
          </a:prstGeom>
          <a:solidFill>
            <a:schemeClr val="accent1">
              <a:alpha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/>
              <a:t>Wolfgang Seybold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dirty="0" err="1">
                <a:solidFill>
                  <a:schemeClr val="bg1"/>
                </a:solidFill>
              </a:rPr>
              <a:t>Cubeware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5577292" y="4999816"/>
            <a:ext cx="3312368" cy="756000"/>
          </a:xfrm>
          <a:prstGeom prst="rect">
            <a:avLst/>
          </a:prstGeom>
          <a:solidFill>
            <a:schemeClr val="accent1">
              <a:alpha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solidFill>
                  <a:schemeClr val="bg1"/>
                </a:solidFill>
              </a:rPr>
              <a:t>Michael Meyer Hentschel </a:t>
            </a:r>
            <a:r>
              <a:rPr lang="de-DE" dirty="0">
                <a:solidFill>
                  <a:schemeClr val="bg1"/>
                </a:solidFill>
              </a:rPr>
              <a:t>ITIZZIMO</a:t>
            </a:r>
          </a:p>
        </p:txBody>
      </p:sp>
      <p:sp>
        <p:nvSpPr>
          <p:cNvPr id="17" name="Rechteck 16"/>
          <p:cNvSpPr/>
          <p:nvPr/>
        </p:nvSpPr>
        <p:spPr>
          <a:xfrm>
            <a:off x="964519" y="5913360"/>
            <a:ext cx="3312368" cy="756000"/>
          </a:xfrm>
          <a:prstGeom prst="rect">
            <a:avLst/>
          </a:prstGeom>
          <a:solidFill>
            <a:schemeClr val="accent1">
              <a:alpha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/>
              <a:t>Frank Schönthaler</a:t>
            </a:r>
            <a:br>
              <a:rPr lang="de-DE" dirty="0"/>
            </a:br>
            <a:r>
              <a:rPr lang="de-DE" dirty="0"/>
              <a:t>HORUS </a:t>
            </a:r>
            <a:r>
              <a:rPr lang="de-DE" dirty="0" err="1"/>
              <a:t>software</a:t>
            </a:r>
            <a:endParaRPr lang="de-DE" dirty="0"/>
          </a:p>
        </p:txBody>
      </p:sp>
      <p:pic>
        <p:nvPicPr>
          <p:cNvPr id="18" name="Grafik 1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27" r="8427"/>
          <a:stretch/>
        </p:blipFill>
        <p:spPr>
          <a:xfrm>
            <a:off x="333577" y="1268760"/>
            <a:ext cx="630942" cy="756000"/>
          </a:xfrm>
          <a:prstGeom prst="rect">
            <a:avLst/>
          </a:prstGeom>
          <a:solidFill>
            <a:srgbClr val="FFFFFF">
              <a:shade val="85000"/>
            </a:srgbClr>
          </a:solidFill>
          <a:ln w="381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9" name="Grafik 1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84" t="7196" r="16966" b="49353"/>
          <a:stretch/>
        </p:blipFill>
        <p:spPr>
          <a:xfrm>
            <a:off x="4944233" y="1268760"/>
            <a:ext cx="630942" cy="756000"/>
          </a:xfrm>
          <a:prstGeom prst="rect">
            <a:avLst/>
          </a:prstGeom>
          <a:solidFill>
            <a:srgbClr val="FFFFFF">
              <a:shade val="85000"/>
            </a:srgbClr>
          </a:solidFill>
          <a:ln w="381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0" name="Grafik 19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5" t="13539" r="15412" b="27794"/>
          <a:stretch/>
        </p:blipFill>
        <p:spPr>
          <a:xfrm>
            <a:off x="333577" y="3109818"/>
            <a:ext cx="630942" cy="806180"/>
          </a:xfrm>
          <a:prstGeom prst="rect">
            <a:avLst/>
          </a:prstGeom>
          <a:solidFill>
            <a:srgbClr val="FFFFFF">
              <a:shade val="85000"/>
            </a:srgbClr>
          </a:solidFill>
          <a:ln w="381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1" name="Grafik 20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74" b="35822"/>
          <a:stretch/>
        </p:blipFill>
        <p:spPr>
          <a:xfrm>
            <a:off x="4944233" y="3134908"/>
            <a:ext cx="630942" cy="756000"/>
          </a:xfrm>
          <a:prstGeom prst="rect">
            <a:avLst/>
          </a:prstGeom>
          <a:solidFill>
            <a:srgbClr val="FFFFFF">
              <a:shade val="85000"/>
            </a:srgbClr>
          </a:solidFill>
          <a:ln w="381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3" name="Grafik 2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4233" y="4072312"/>
            <a:ext cx="630942" cy="756000"/>
          </a:xfrm>
          <a:prstGeom prst="rect">
            <a:avLst/>
          </a:prstGeom>
          <a:solidFill>
            <a:srgbClr val="FFFFFF">
              <a:shade val="85000"/>
            </a:srgbClr>
          </a:solidFill>
          <a:ln w="381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5" name="Grafik 24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51" t="3164" r="27374" b="34439"/>
          <a:stretch/>
        </p:blipFill>
        <p:spPr>
          <a:xfrm>
            <a:off x="4944234" y="4999816"/>
            <a:ext cx="630941" cy="756000"/>
          </a:xfrm>
          <a:prstGeom prst="rect">
            <a:avLst/>
          </a:prstGeom>
          <a:solidFill>
            <a:srgbClr val="FFFFFF">
              <a:shade val="85000"/>
            </a:srgbClr>
          </a:solidFill>
          <a:ln w="381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6" name="Grafik 25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65" b="20065"/>
          <a:stretch/>
        </p:blipFill>
        <p:spPr>
          <a:xfrm>
            <a:off x="334048" y="5913360"/>
            <a:ext cx="630000" cy="756000"/>
          </a:xfrm>
          <a:prstGeom prst="rect">
            <a:avLst/>
          </a:prstGeom>
          <a:solidFill>
            <a:srgbClr val="FFFFFF">
              <a:shade val="85000"/>
            </a:srgbClr>
          </a:solidFill>
          <a:ln w="381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9" name="Rechteck 28"/>
          <p:cNvSpPr/>
          <p:nvPr/>
        </p:nvSpPr>
        <p:spPr>
          <a:xfrm>
            <a:off x="964519" y="4072312"/>
            <a:ext cx="3312368" cy="756000"/>
          </a:xfrm>
          <a:prstGeom prst="rect">
            <a:avLst/>
          </a:prstGeom>
          <a:solidFill>
            <a:schemeClr val="accent1">
              <a:alpha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solidFill>
                  <a:schemeClr val="bg1"/>
                </a:solidFill>
              </a:rPr>
              <a:t>Ulrich Kampffmeyer  </a:t>
            </a:r>
            <a:r>
              <a:rPr lang="de-DE" i="1" dirty="0">
                <a:solidFill>
                  <a:schemeClr val="bg1"/>
                </a:solidFill>
              </a:rPr>
              <a:t>Moderation </a:t>
            </a:r>
            <a:r>
              <a:rPr lang="de-DE" dirty="0">
                <a:solidFill>
                  <a:schemeClr val="bg1"/>
                </a:solidFill>
              </a:rPr>
              <a:t>PROJECT CONSULT</a:t>
            </a:r>
          </a:p>
        </p:txBody>
      </p:sp>
      <p:sp>
        <p:nvSpPr>
          <p:cNvPr id="30" name="Rechteck 29"/>
          <p:cNvSpPr/>
          <p:nvPr/>
        </p:nvSpPr>
        <p:spPr>
          <a:xfrm>
            <a:off x="964519" y="2191532"/>
            <a:ext cx="3312368" cy="756000"/>
          </a:xfrm>
          <a:prstGeom prst="rect">
            <a:avLst/>
          </a:prstGeom>
          <a:solidFill>
            <a:schemeClr val="accent1">
              <a:alpha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/>
              <a:t>Christian Habenstein</a:t>
            </a:r>
            <a:br>
              <a:rPr lang="de-DE" b="1" dirty="0"/>
            </a:br>
            <a:r>
              <a:rPr lang="de-DE" dirty="0"/>
              <a:t>M-Files </a:t>
            </a:r>
          </a:p>
        </p:txBody>
      </p:sp>
      <p:sp>
        <p:nvSpPr>
          <p:cNvPr id="31" name="Rechteck 30"/>
          <p:cNvSpPr/>
          <p:nvPr/>
        </p:nvSpPr>
        <p:spPr>
          <a:xfrm>
            <a:off x="964519" y="4999816"/>
            <a:ext cx="3312368" cy="756000"/>
          </a:xfrm>
          <a:prstGeom prst="rect">
            <a:avLst/>
          </a:prstGeom>
          <a:solidFill>
            <a:schemeClr val="accent1">
              <a:alpha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/>
              <a:t>Gerald </a:t>
            </a:r>
            <a:r>
              <a:rPr lang="de-DE" b="1" dirty="0" err="1"/>
              <a:t>Martinetz</a:t>
            </a:r>
            <a:br>
              <a:rPr lang="de-DE" dirty="0"/>
            </a:br>
            <a:r>
              <a:rPr lang="de-DE" dirty="0" err="1"/>
              <a:t>Mindbreeze</a:t>
            </a:r>
            <a:r>
              <a:rPr lang="de-DE" dirty="0"/>
              <a:t> </a:t>
            </a:r>
          </a:p>
        </p:txBody>
      </p:sp>
      <p:pic>
        <p:nvPicPr>
          <p:cNvPr id="32" name="Grafik 31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71" r="8395"/>
          <a:stretch/>
        </p:blipFill>
        <p:spPr>
          <a:xfrm>
            <a:off x="334048" y="2191532"/>
            <a:ext cx="630000" cy="756000"/>
          </a:xfrm>
          <a:prstGeom prst="rect">
            <a:avLst/>
          </a:prstGeom>
          <a:solidFill>
            <a:srgbClr val="FFFFFF">
              <a:shade val="85000"/>
            </a:srgbClr>
          </a:solidFill>
          <a:ln w="381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3314" name="fe367c7b-86fc-46b3-b23c-5a62b7668b81" descr="image001"/>
          <p:cNvPicPr>
            <a:picLocks noChangeAspect="1" noChangeArrowheads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53" r="39867" b="26709"/>
          <a:stretch/>
        </p:blipFill>
        <p:spPr bwMode="auto">
          <a:xfrm>
            <a:off x="4942117" y="5913360"/>
            <a:ext cx="635174" cy="756000"/>
          </a:xfrm>
          <a:prstGeom prst="rect">
            <a:avLst/>
          </a:prstGeom>
          <a:solidFill>
            <a:srgbClr val="FFFFFF">
              <a:shade val="85000"/>
            </a:srgbClr>
          </a:solidFill>
          <a:ln w="381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3315" name="34712d38-d170-4052-8551-a2857ff48d07" descr="40B53C1F-64E9-4FA0-9BBA-0506509F447D@home"/>
          <p:cNvPicPr>
            <a:picLocks noChangeAspect="1" noChangeArrowheads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750"/>
          <a:stretch/>
        </p:blipFill>
        <p:spPr bwMode="auto">
          <a:xfrm>
            <a:off x="333577" y="4999816"/>
            <a:ext cx="630000" cy="756000"/>
          </a:xfrm>
          <a:prstGeom prst="rect">
            <a:avLst/>
          </a:prstGeom>
          <a:solidFill>
            <a:srgbClr val="FFFFFF">
              <a:shade val="85000"/>
            </a:srgbClr>
          </a:solidFill>
          <a:ln w="381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3316" name="Picture 4" descr="S:\6700 Media\6730 Fotos\Fotos Kff_2008\IMG_992_kff.jpg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282" r="34059" b="19333"/>
          <a:stretch/>
        </p:blipFill>
        <p:spPr bwMode="auto">
          <a:xfrm>
            <a:off x="333577" y="4072312"/>
            <a:ext cx="630000" cy="756000"/>
          </a:xfrm>
          <a:prstGeom prst="rect">
            <a:avLst/>
          </a:prstGeom>
          <a:solidFill>
            <a:srgbClr val="FFFFFF">
              <a:shade val="85000"/>
            </a:srgbClr>
          </a:solidFill>
          <a:ln w="381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Picture 2" descr="image001"/>
          <p:cNvPicPr>
            <a:picLocks noChangeAspect="1" noChangeArrowheads="1"/>
          </p:cNvPicPr>
          <p:nvPr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40" t="7012" r="32033" b="46931"/>
          <a:stretch/>
        </p:blipFill>
        <p:spPr bwMode="auto">
          <a:xfrm>
            <a:off x="4944233" y="2191532"/>
            <a:ext cx="630941" cy="756000"/>
          </a:xfrm>
          <a:prstGeom prst="rect">
            <a:avLst/>
          </a:prstGeom>
          <a:solidFill>
            <a:srgbClr val="FFFFFF">
              <a:shade val="85000"/>
            </a:srgbClr>
          </a:solidFill>
          <a:ln w="381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6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6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6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9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2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85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95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5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1500"/>
                            </p:stCondLst>
                            <p:childTnLst>
                              <p:par>
                                <p:cTn id="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2500"/>
                            </p:stCondLst>
                            <p:childTnLst>
                              <p:par>
                                <p:cTn id="82" presetID="10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9" grpId="0" animBg="1"/>
      <p:bldP spid="30" grpId="0" animBg="1"/>
      <p:bldP spid="31" grpId="0" animBg="1"/>
    </p:bldLst>
  </p:timing>
</p:sld>
</file>

<file path=ppt/theme/theme1.xml><?xml version="1.0" encoding="utf-8"?>
<a:theme xmlns:a="http://schemas.openxmlformats.org/drawingml/2006/main" name="PC_2014_V1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PC_2014_V1</Template>
  <TotalTime>0</TotalTime>
  <Words>79</Words>
  <Application>Microsoft Office PowerPoint</Application>
  <PresentationFormat>Bildschirmpräsentation (4:3)</PresentationFormat>
  <Paragraphs>18</Paragraphs>
  <Slides>1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PC_2014_V1</vt:lpstr>
      <vt:lpstr>Picture</vt:lpstr>
      <vt:lpstr>&gt;Titel&lt;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&gt;Titel&lt;</dc:title>
  <dc:creator>Lena-Marie Petersen</dc:creator>
  <cp:lastModifiedBy>Ulrich Kampffmeyer</cp:lastModifiedBy>
  <cp:revision>20</cp:revision>
  <dcterms:created xsi:type="dcterms:W3CDTF">2015-07-07T09:16:26Z</dcterms:created>
  <dcterms:modified xsi:type="dcterms:W3CDTF">2021-05-08T11:21:56Z</dcterms:modified>
</cp:coreProperties>
</file>